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53DDE-FAC5-4115-A991-255E6C31F2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337B4-308C-445E-B85F-751C90CF3B10}">
      <dgm:prSet phldrT="[Text]"/>
      <dgm:spPr/>
      <dgm:t>
        <a:bodyPr/>
        <a:lstStyle/>
        <a:p>
          <a:r>
            <a:rPr lang="en-US" dirty="0" smtClean="0"/>
            <a:t>Reading</a:t>
          </a:r>
          <a:endParaRPr lang="en-US" dirty="0"/>
        </a:p>
      </dgm:t>
    </dgm:pt>
    <dgm:pt modelId="{EAE72CAC-5769-4832-82B0-9CE72D09489C}" type="parTrans" cxnId="{52DAED4D-2FAC-48D2-A9F1-055D8E7D2DCD}">
      <dgm:prSet/>
      <dgm:spPr/>
      <dgm:t>
        <a:bodyPr/>
        <a:lstStyle/>
        <a:p>
          <a:endParaRPr lang="en-US"/>
        </a:p>
      </dgm:t>
    </dgm:pt>
    <dgm:pt modelId="{35BAB148-EEE3-4A58-9493-BB3124EAAE9D}" type="sibTrans" cxnId="{52DAED4D-2FAC-48D2-A9F1-055D8E7D2DCD}">
      <dgm:prSet/>
      <dgm:spPr/>
      <dgm:t>
        <a:bodyPr/>
        <a:lstStyle/>
        <a:p>
          <a:endParaRPr lang="en-US"/>
        </a:p>
      </dgm:t>
    </dgm:pt>
    <dgm:pt modelId="{E8FC2B74-FDC0-4AF0-AB05-A1BDA9E9A3AC}">
      <dgm:prSet phldrT="[Text]"/>
      <dgm:spPr/>
      <dgm:t>
        <a:bodyPr/>
        <a:lstStyle/>
        <a:p>
          <a:r>
            <a:rPr lang="en-US" dirty="0" smtClean="0"/>
            <a:t>Speech/Listening</a:t>
          </a:r>
          <a:endParaRPr lang="en-US" dirty="0"/>
        </a:p>
      </dgm:t>
    </dgm:pt>
    <dgm:pt modelId="{741DCCED-AB8D-4D4A-A668-B7488761F0C1}" type="parTrans" cxnId="{7F8DA7C7-2227-4B79-83D4-5D51051E9478}">
      <dgm:prSet/>
      <dgm:spPr/>
      <dgm:t>
        <a:bodyPr/>
        <a:lstStyle/>
        <a:p>
          <a:endParaRPr lang="en-US"/>
        </a:p>
      </dgm:t>
    </dgm:pt>
    <dgm:pt modelId="{CAA2D897-F5CE-463D-86D9-D55C42D55F4A}" type="sibTrans" cxnId="{7F8DA7C7-2227-4B79-83D4-5D51051E9478}">
      <dgm:prSet/>
      <dgm:spPr/>
      <dgm:t>
        <a:bodyPr/>
        <a:lstStyle/>
        <a:p>
          <a:endParaRPr lang="en-US"/>
        </a:p>
      </dgm:t>
    </dgm:pt>
    <dgm:pt modelId="{58FFE60D-7E1A-430C-BB00-40B5F3504A0D}">
      <dgm:prSet phldrT="[Text]"/>
      <dgm:spPr/>
      <dgm:t>
        <a:bodyPr/>
        <a:lstStyle/>
        <a:p>
          <a:r>
            <a:rPr lang="en-US" dirty="0" smtClean="0"/>
            <a:t>Speech/Listening Lab</a:t>
          </a:r>
          <a:endParaRPr lang="en-US" dirty="0"/>
        </a:p>
      </dgm:t>
    </dgm:pt>
    <dgm:pt modelId="{D049446D-3473-459C-AABD-7F8D23A9D706}" type="parTrans" cxnId="{71D738A8-4916-4D9B-8DC3-E31A004165E2}">
      <dgm:prSet/>
      <dgm:spPr/>
      <dgm:t>
        <a:bodyPr/>
        <a:lstStyle/>
        <a:p>
          <a:endParaRPr lang="en-US"/>
        </a:p>
      </dgm:t>
    </dgm:pt>
    <dgm:pt modelId="{84A1486D-71A6-43D0-ADD0-1D4FE6EE030B}" type="sibTrans" cxnId="{71D738A8-4916-4D9B-8DC3-E31A004165E2}">
      <dgm:prSet/>
      <dgm:spPr/>
      <dgm:t>
        <a:bodyPr/>
        <a:lstStyle/>
        <a:p>
          <a:endParaRPr lang="en-US"/>
        </a:p>
      </dgm:t>
    </dgm:pt>
    <dgm:pt modelId="{69BCC7D4-2B05-47A9-875C-DF4FBB72FA96}" type="pres">
      <dgm:prSet presAssocID="{D1553DDE-FAC5-4115-A991-255E6C31F2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616FE-0AE0-411B-9E64-925C4DB782D7}" type="pres">
      <dgm:prSet presAssocID="{4B1337B4-308C-445E-B85F-751C90CF3B10}" presName="parentLin" presStyleCnt="0"/>
      <dgm:spPr/>
    </dgm:pt>
    <dgm:pt modelId="{A2F4AA05-1D8B-4DAE-9E0F-F86A48BC4C7E}" type="pres">
      <dgm:prSet presAssocID="{4B1337B4-308C-445E-B85F-751C90CF3B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94D251-CC44-476F-81C3-91A40AC5FFA2}" type="pres">
      <dgm:prSet presAssocID="{4B1337B4-308C-445E-B85F-751C90CF3B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11A9E-268C-48E2-8644-7EA4732824CA}" type="pres">
      <dgm:prSet presAssocID="{4B1337B4-308C-445E-B85F-751C90CF3B10}" presName="negativeSpace" presStyleCnt="0"/>
      <dgm:spPr/>
    </dgm:pt>
    <dgm:pt modelId="{0835C43C-42A6-4E03-8115-A3124AF8D6AB}" type="pres">
      <dgm:prSet presAssocID="{4B1337B4-308C-445E-B85F-751C90CF3B10}" presName="childText" presStyleLbl="conFgAcc1" presStyleIdx="0" presStyleCnt="3">
        <dgm:presLayoutVars>
          <dgm:bulletEnabled val="1"/>
        </dgm:presLayoutVars>
      </dgm:prSet>
      <dgm:spPr/>
    </dgm:pt>
    <dgm:pt modelId="{C2B995E0-F896-4F3D-8EEB-3358353F2FCF}" type="pres">
      <dgm:prSet presAssocID="{35BAB148-EEE3-4A58-9493-BB3124EAAE9D}" presName="spaceBetweenRectangles" presStyleCnt="0"/>
      <dgm:spPr/>
    </dgm:pt>
    <dgm:pt modelId="{C45B990A-A6C8-45CB-BB23-7008E9106087}" type="pres">
      <dgm:prSet presAssocID="{E8FC2B74-FDC0-4AF0-AB05-A1BDA9E9A3AC}" presName="parentLin" presStyleCnt="0"/>
      <dgm:spPr/>
    </dgm:pt>
    <dgm:pt modelId="{BA2CEC35-B8B1-4A35-98EC-78F8D6C4B910}" type="pres">
      <dgm:prSet presAssocID="{E8FC2B74-FDC0-4AF0-AB05-A1BDA9E9A3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F415301-EBAF-4D08-8098-D90EBC7FC726}" type="pres">
      <dgm:prSet presAssocID="{E8FC2B74-FDC0-4AF0-AB05-A1BDA9E9A3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169F6-9DC6-4C70-8CBB-190B5A51ABB3}" type="pres">
      <dgm:prSet presAssocID="{E8FC2B74-FDC0-4AF0-AB05-A1BDA9E9A3AC}" presName="negativeSpace" presStyleCnt="0"/>
      <dgm:spPr/>
    </dgm:pt>
    <dgm:pt modelId="{2C4955FA-6661-4727-911A-CB0F4C7A5B02}" type="pres">
      <dgm:prSet presAssocID="{E8FC2B74-FDC0-4AF0-AB05-A1BDA9E9A3AC}" presName="childText" presStyleLbl="conFgAcc1" presStyleIdx="1" presStyleCnt="3">
        <dgm:presLayoutVars>
          <dgm:bulletEnabled val="1"/>
        </dgm:presLayoutVars>
      </dgm:prSet>
      <dgm:spPr/>
    </dgm:pt>
    <dgm:pt modelId="{9B63F762-A483-4396-B8BC-FD38AFE95C34}" type="pres">
      <dgm:prSet presAssocID="{CAA2D897-F5CE-463D-86D9-D55C42D55F4A}" presName="spaceBetweenRectangles" presStyleCnt="0"/>
      <dgm:spPr/>
    </dgm:pt>
    <dgm:pt modelId="{6F3A1295-8F5B-40DD-A57D-57B7CACE0162}" type="pres">
      <dgm:prSet presAssocID="{58FFE60D-7E1A-430C-BB00-40B5F3504A0D}" presName="parentLin" presStyleCnt="0"/>
      <dgm:spPr/>
    </dgm:pt>
    <dgm:pt modelId="{92CCF9D8-5FEF-4E07-AC75-D0604E5E48A9}" type="pres">
      <dgm:prSet presAssocID="{58FFE60D-7E1A-430C-BB00-40B5F3504A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82AC7E8-DE12-471F-88B5-E77FA1AB9042}" type="pres">
      <dgm:prSet presAssocID="{58FFE60D-7E1A-430C-BB00-40B5F3504A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B595B-0FDC-4BBC-B4E6-8132CA09DB8C}" type="pres">
      <dgm:prSet presAssocID="{58FFE60D-7E1A-430C-BB00-40B5F3504A0D}" presName="negativeSpace" presStyleCnt="0"/>
      <dgm:spPr/>
    </dgm:pt>
    <dgm:pt modelId="{653C0443-1229-4CFD-AE69-7D9456DBC152}" type="pres">
      <dgm:prSet presAssocID="{58FFE60D-7E1A-430C-BB00-40B5F3504A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BA6D2E-B23E-4B5F-82BC-1B2CF3135BB1}" type="presOf" srcId="{D1553DDE-FAC5-4115-A991-255E6C31F268}" destId="{69BCC7D4-2B05-47A9-875C-DF4FBB72FA96}" srcOrd="0" destOrd="0" presId="urn:microsoft.com/office/officeart/2005/8/layout/list1"/>
    <dgm:cxn modelId="{108CCA18-DDC3-46A5-B597-EA898CD759BE}" type="presOf" srcId="{4B1337B4-308C-445E-B85F-751C90CF3B10}" destId="{A2F4AA05-1D8B-4DAE-9E0F-F86A48BC4C7E}" srcOrd="0" destOrd="0" presId="urn:microsoft.com/office/officeart/2005/8/layout/list1"/>
    <dgm:cxn modelId="{71D738A8-4916-4D9B-8DC3-E31A004165E2}" srcId="{D1553DDE-FAC5-4115-A991-255E6C31F268}" destId="{58FFE60D-7E1A-430C-BB00-40B5F3504A0D}" srcOrd="2" destOrd="0" parTransId="{D049446D-3473-459C-AABD-7F8D23A9D706}" sibTransId="{84A1486D-71A6-43D0-ADD0-1D4FE6EE030B}"/>
    <dgm:cxn modelId="{7F8DA7C7-2227-4B79-83D4-5D51051E9478}" srcId="{D1553DDE-FAC5-4115-A991-255E6C31F268}" destId="{E8FC2B74-FDC0-4AF0-AB05-A1BDA9E9A3AC}" srcOrd="1" destOrd="0" parTransId="{741DCCED-AB8D-4D4A-A668-B7488761F0C1}" sibTransId="{CAA2D897-F5CE-463D-86D9-D55C42D55F4A}"/>
    <dgm:cxn modelId="{7ADF378A-574F-41B0-8746-C68C7BAD763E}" type="presOf" srcId="{E8FC2B74-FDC0-4AF0-AB05-A1BDA9E9A3AC}" destId="{3F415301-EBAF-4D08-8098-D90EBC7FC726}" srcOrd="1" destOrd="0" presId="urn:microsoft.com/office/officeart/2005/8/layout/list1"/>
    <dgm:cxn modelId="{80668435-3EA6-4E31-BF32-D23F3A2B9DD7}" type="presOf" srcId="{58FFE60D-7E1A-430C-BB00-40B5F3504A0D}" destId="{A82AC7E8-DE12-471F-88B5-E77FA1AB9042}" srcOrd="1" destOrd="0" presId="urn:microsoft.com/office/officeart/2005/8/layout/list1"/>
    <dgm:cxn modelId="{963063FA-5A28-4739-BE6F-709C8FD52D60}" type="presOf" srcId="{4B1337B4-308C-445E-B85F-751C90CF3B10}" destId="{1694D251-CC44-476F-81C3-91A40AC5FFA2}" srcOrd="1" destOrd="0" presId="urn:microsoft.com/office/officeart/2005/8/layout/list1"/>
    <dgm:cxn modelId="{52DAED4D-2FAC-48D2-A9F1-055D8E7D2DCD}" srcId="{D1553DDE-FAC5-4115-A991-255E6C31F268}" destId="{4B1337B4-308C-445E-B85F-751C90CF3B10}" srcOrd="0" destOrd="0" parTransId="{EAE72CAC-5769-4832-82B0-9CE72D09489C}" sibTransId="{35BAB148-EEE3-4A58-9493-BB3124EAAE9D}"/>
    <dgm:cxn modelId="{7C5C11B5-22AA-491D-9D24-72B56004C29B}" type="presOf" srcId="{58FFE60D-7E1A-430C-BB00-40B5F3504A0D}" destId="{92CCF9D8-5FEF-4E07-AC75-D0604E5E48A9}" srcOrd="0" destOrd="0" presId="urn:microsoft.com/office/officeart/2005/8/layout/list1"/>
    <dgm:cxn modelId="{3DF91D15-B412-4349-BBDD-8AE3211E3C6E}" type="presOf" srcId="{E8FC2B74-FDC0-4AF0-AB05-A1BDA9E9A3AC}" destId="{BA2CEC35-B8B1-4A35-98EC-78F8D6C4B910}" srcOrd="0" destOrd="0" presId="urn:microsoft.com/office/officeart/2005/8/layout/list1"/>
    <dgm:cxn modelId="{AAD85575-F655-4273-A1B4-3E6B74EEE3BB}" type="presParOf" srcId="{69BCC7D4-2B05-47A9-875C-DF4FBB72FA96}" destId="{09F616FE-0AE0-411B-9E64-925C4DB782D7}" srcOrd="0" destOrd="0" presId="urn:microsoft.com/office/officeart/2005/8/layout/list1"/>
    <dgm:cxn modelId="{60B97D56-65AD-4EC2-BBC0-95CA285FD98C}" type="presParOf" srcId="{09F616FE-0AE0-411B-9E64-925C4DB782D7}" destId="{A2F4AA05-1D8B-4DAE-9E0F-F86A48BC4C7E}" srcOrd="0" destOrd="0" presId="urn:microsoft.com/office/officeart/2005/8/layout/list1"/>
    <dgm:cxn modelId="{A5963FAF-2096-41CE-8A08-65B990A4BEA7}" type="presParOf" srcId="{09F616FE-0AE0-411B-9E64-925C4DB782D7}" destId="{1694D251-CC44-476F-81C3-91A40AC5FFA2}" srcOrd="1" destOrd="0" presId="urn:microsoft.com/office/officeart/2005/8/layout/list1"/>
    <dgm:cxn modelId="{C67104AE-F41A-4E74-93E3-6062017FA03C}" type="presParOf" srcId="{69BCC7D4-2B05-47A9-875C-DF4FBB72FA96}" destId="{F9A11A9E-268C-48E2-8644-7EA4732824CA}" srcOrd="1" destOrd="0" presId="urn:microsoft.com/office/officeart/2005/8/layout/list1"/>
    <dgm:cxn modelId="{706E7B58-A2C0-4FF5-A2E1-12999E7E4293}" type="presParOf" srcId="{69BCC7D4-2B05-47A9-875C-DF4FBB72FA96}" destId="{0835C43C-42A6-4E03-8115-A3124AF8D6AB}" srcOrd="2" destOrd="0" presId="urn:microsoft.com/office/officeart/2005/8/layout/list1"/>
    <dgm:cxn modelId="{523CE769-A7F2-4C97-8132-8AEF5296207A}" type="presParOf" srcId="{69BCC7D4-2B05-47A9-875C-DF4FBB72FA96}" destId="{C2B995E0-F896-4F3D-8EEB-3358353F2FCF}" srcOrd="3" destOrd="0" presId="urn:microsoft.com/office/officeart/2005/8/layout/list1"/>
    <dgm:cxn modelId="{A485652F-4FE6-4224-B130-9CCDD823123B}" type="presParOf" srcId="{69BCC7D4-2B05-47A9-875C-DF4FBB72FA96}" destId="{C45B990A-A6C8-45CB-BB23-7008E9106087}" srcOrd="4" destOrd="0" presId="urn:microsoft.com/office/officeart/2005/8/layout/list1"/>
    <dgm:cxn modelId="{E3A5153A-5280-4DD4-9EA1-163F50B339FF}" type="presParOf" srcId="{C45B990A-A6C8-45CB-BB23-7008E9106087}" destId="{BA2CEC35-B8B1-4A35-98EC-78F8D6C4B910}" srcOrd="0" destOrd="0" presId="urn:microsoft.com/office/officeart/2005/8/layout/list1"/>
    <dgm:cxn modelId="{024D0535-3031-4AD0-A438-EB6984C73D94}" type="presParOf" srcId="{C45B990A-A6C8-45CB-BB23-7008E9106087}" destId="{3F415301-EBAF-4D08-8098-D90EBC7FC726}" srcOrd="1" destOrd="0" presId="urn:microsoft.com/office/officeart/2005/8/layout/list1"/>
    <dgm:cxn modelId="{2CB67015-9FFE-4719-B02A-287A6EECC765}" type="presParOf" srcId="{69BCC7D4-2B05-47A9-875C-DF4FBB72FA96}" destId="{4B6169F6-9DC6-4C70-8CBB-190B5A51ABB3}" srcOrd="5" destOrd="0" presId="urn:microsoft.com/office/officeart/2005/8/layout/list1"/>
    <dgm:cxn modelId="{3F4FA07F-D9CB-45FD-8AED-251CC7156EA6}" type="presParOf" srcId="{69BCC7D4-2B05-47A9-875C-DF4FBB72FA96}" destId="{2C4955FA-6661-4727-911A-CB0F4C7A5B02}" srcOrd="6" destOrd="0" presId="urn:microsoft.com/office/officeart/2005/8/layout/list1"/>
    <dgm:cxn modelId="{0672E86D-4CB7-49CA-9BD8-FABCE913662D}" type="presParOf" srcId="{69BCC7D4-2B05-47A9-875C-DF4FBB72FA96}" destId="{9B63F762-A483-4396-B8BC-FD38AFE95C34}" srcOrd="7" destOrd="0" presId="urn:microsoft.com/office/officeart/2005/8/layout/list1"/>
    <dgm:cxn modelId="{698313E5-DF44-452E-BB94-ED44121AE508}" type="presParOf" srcId="{69BCC7D4-2B05-47A9-875C-DF4FBB72FA96}" destId="{6F3A1295-8F5B-40DD-A57D-57B7CACE0162}" srcOrd="8" destOrd="0" presId="urn:microsoft.com/office/officeart/2005/8/layout/list1"/>
    <dgm:cxn modelId="{1F36995C-E898-49B8-8199-E4DB62C9C83C}" type="presParOf" srcId="{6F3A1295-8F5B-40DD-A57D-57B7CACE0162}" destId="{92CCF9D8-5FEF-4E07-AC75-D0604E5E48A9}" srcOrd="0" destOrd="0" presId="urn:microsoft.com/office/officeart/2005/8/layout/list1"/>
    <dgm:cxn modelId="{5FB3EDFA-1A55-415E-A2C2-FA6451BFD2DA}" type="presParOf" srcId="{6F3A1295-8F5B-40DD-A57D-57B7CACE0162}" destId="{A82AC7E8-DE12-471F-88B5-E77FA1AB9042}" srcOrd="1" destOrd="0" presId="urn:microsoft.com/office/officeart/2005/8/layout/list1"/>
    <dgm:cxn modelId="{FD217713-6649-4254-AC71-BA1A58FD9851}" type="presParOf" srcId="{69BCC7D4-2B05-47A9-875C-DF4FBB72FA96}" destId="{27EB595B-0FDC-4BBC-B4E6-8132CA09DB8C}" srcOrd="9" destOrd="0" presId="urn:microsoft.com/office/officeart/2005/8/layout/list1"/>
    <dgm:cxn modelId="{4C91DA73-2A6E-4B1D-BFEB-F32F71665D5D}" type="presParOf" srcId="{69BCC7D4-2B05-47A9-875C-DF4FBB72FA96}" destId="{653C0443-1229-4CFD-AE69-7D9456DBC1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4E558-EE87-4472-9D9C-CD45F4ACA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F9E93-5688-414B-9CE3-3B58811D1601}">
      <dgm:prSet phldrT="[Text]"/>
      <dgm:spPr/>
      <dgm:t>
        <a:bodyPr/>
        <a:lstStyle/>
        <a:p>
          <a:r>
            <a:rPr lang="en-US" dirty="0" smtClean="0"/>
            <a:t>Grammar</a:t>
          </a:r>
          <a:endParaRPr lang="en-US" dirty="0"/>
        </a:p>
      </dgm:t>
    </dgm:pt>
    <dgm:pt modelId="{855734EE-B6B7-4ABE-866C-29CB1391738C}" type="parTrans" cxnId="{3546F7FB-4B63-4FB5-91B2-8B17DE960968}">
      <dgm:prSet/>
      <dgm:spPr/>
      <dgm:t>
        <a:bodyPr/>
        <a:lstStyle/>
        <a:p>
          <a:endParaRPr lang="en-US"/>
        </a:p>
      </dgm:t>
    </dgm:pt>
    <dgm:pt modelId="{743BB41E-37DC-46B0-A5CC-5DFB5ABCFB6D}" type="sibTrans" cxnId="{3546F7FB-4B63-4FB5-91B2-8B17DE960968}">
      <dgm:prSet/>
      <dgm:spPr/>
      <dgm:t>
        <a:bodyPr/>
        <a:lstStyle/>
        <a:p>
          <a:endParaRPr lang="en-US"/>
        </a:p>
      </dgm:t>
    </dgm:pt>
    <dgm:pt modelId="{656D7E2B-D870-47DD-81DA-5AD36EF6844E}">
      <dgm:prSet phldrT="[Text]"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1708CC89-C918-4BF9-BE00-48E774717654}" type="parTrans" cxnId="{D9CD6393-47D3-4C1E-849B-CA931AEAF204}">
      <dgm:prSet/>
      <dgm:spPr/>
      <dgm:t>
        <a:bodyPr/>
        <a:lstStyle/>
        <a:p>
          <a:endParaRPr lang="en-US"/>
        </a:p>
      </dgm:t>
    </dgm:pt>
    <dgm:pt modelId="{364EF4D7-CCD5-4849-BA09-2A1B8850CE1D}" type="sibTrans" cxnId="{D9CD6393-47D3-4C1E-849B-CA931AEAF204}">
      <dgm:prSet/>
      <dgm:spPr/>
      <dgm:t>
        <a:bodyPr/>
        <a:lstStyle/>
        <a:p>
          <a:endParaRPr lang="en-US"/>
        </a:p>
      </dgm:t>
    </dgm:pt>
    <dgm:pt modelId="{47B0DE45-716B-4011-ACBC-56499BAE2237}">
      <dgm:prSet phldrT="[Text]"/>
      <dgm:spPr/>
      <dgm:t>
        <a:bodyPr/>
        <a:lstStyle/>
        <a:p>
          <a:r>
            <a:rPr lang="en-US" dirty="0" smtClean="0"/>
            <a:t>Writing Lab</a:t>
          </a:r>
          <a:endParaRPr lang="en-US" dirty="0"/>
        </a:p>
      </dgm:t>
    </dgm:pt>
    <dgm:pt modelId="{FCC730BA-9E24-4723-B9E3-5739E7B72A48}" type="parTrans" cxnId="{49452B95-4C89-491B-BDAC-45CACA74F7EB}">
      <dgm:prSet/>
      <dgm:spPr/>
      <dgm:t>
        <a:bodyPr/>
        <a:lstStyle/>
        <a:p>
          <a:endParaRPr lang="en-US"/>
        </a:p>
      </dgm:t>
    </dgm:pt>
    <dgm:pt modelId="{AD59C7EB-E476-448E-876C-2B180640B81D}" type="sibTrans" cxnId="{49452B95-4C89-491B-BDAC-45CACA74F7EB}">
      <dgm:prSet/>
      <dgm:spPr/>
      <dgm:t>
        <a:bodyPr/>
        <a:lstStyle/>
        <a:p>
          <a:endParaRPr lang="en-US"/>
        </a:p>
      </dgm:t>
    </dgm:pt>
    <dgm:pt modelId="{9BFE1AE5-9A5D-4ECB-9D3E-198523F6C014}" type="pres">
      <dgm:prSet presAssocID="{A634E558-EE87-4472-9D9C-CD45F4ACA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E5582-5AAD-4313-AFC0-86164260D7FB}" type="pres">
      <dgm:prSet presAssocID="{FB8F9E93-5688-414B-9CE3-3B58811D1601}" presName="parentLin" presStyleCnt="0"/>
      <dgm:spPr/>
    </dgm:pt>
    <dgm:pt modelId="{B8036807-78CC-4876-B6C8-D702959E02E0}" type="pres">
      <dgm:prSet presAssocID="{FB8F9E93-5688-414B-9CE3-3B58811D160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79B2D4B-763F-4F8E-B79C-FBA1AC68F16F}" type="pres">
      <dgm:prSet presAssocID="{FB8F9E93-5688-414B-9CE3-3B58811D16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7DDC2-39AA-4121-98EB-C2352034D95C}" type="pres">
      <dgm:prSet presAssocID="{FB8F9E93-5688-414B-9CE3-3B58811D1601}" presName="negativeSpace" presStyleCnt="0"/>
      <dgm:spPr/>
    </dgm:pt>
    <dgm:pt modelId="{AAD21386-1FF5-470E-B707-B96CA5CED478}" type="pres">
      <dgm:prSet presAssocID="{FB8F9E93-5688-414B-9CE3-3B58811D1601}" presName="childText" presStyleLbl="conFgAcc1" presStyleIdx="0" presStyleCnt="3">
        <dgm:presLayoutVars>
          <dgm:bulletEnabled val="1"/>
        </dgm:presLayoutVars>
      </dgm:prSet>
      <dgm:spPr/>
    </dgm:pt>
    <dgm:pt modelId="{FF238697-F375-4AF1-BDD3-A1D41DA9FF4E}" type="pres">
      <dgm:prSet presAssocID="{743BB41E-37DC-46B0-A5CC-5DFB5ABCFB6D}" presName="spaceBetweenRectangles" presStyleCnt="0"/>
      <dgm:spPr/>
    </dgm:pt>
    <dgm:pt modelId="{202E3CD4-1086-4245-A0DC-08B0BF81B503}" type="pres">
      <dgm:prSet presAssocID="{656D7E2B-D870-47DD-81DA-5AD36EF6844E}" presName="parentLin" presStyleCnt="0"/>
      <dgm:spPr/>
    </dgm:pt>
    <dgm:pt modelId="{21B89D13-7E28-4D72-827A-96B19C4DDB1A}" type="pres">
      <dgm:prSet presAssocID="{656D7E2B-D870-47DD-81DA-5AD36EF684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F37ECDB-4340-4646-967B-08939109D4DA}" type="pres">
      <dgm:prSet presAssocID="{656D7E2B-D870-47DD-81DA-5AD36EF684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E6A6A-0F1D-4C6C-802F-B662DD57D77B}" type="pres">
      <dgm:prSet presAssocID="{656D7E2B-D870-47DD-81DA-5AD36EF6844E}" presName="negativeSpace" presStyleCnt="0"/>
      <dgm:spPr/>
    </dgm:pt>
    <dgm:pt modelId="{77E82F4A-0274-408A-8F73-46622636DF75}" type="pres">
      <dgm:prSet presAssocID="{656D7E2B-D870-47DD-81DA-5AD36EF6844E}" presName="childText" presStyleLbl="conFgAcc1" presStyleIdx="1" presStyleCnt="3">
        <dgm:presLayoutVars>
          <dgm:bulletEnabled val="1"/>
        </dgm:presLayoutVars>
      </dgm:prSet>
      <dgm:spPr/>
    </dgm:pt>
    <dgm:pt modelId="{138123E8-5EB0-40F5-9B8C-DF3EA3A03463}" type="pres">
      <dgm:prSet presAssocID="{364EF4D7-CCD5-4849-BA09-2A1B8850CE1D}" presName="spaceBetweenRectangles" presStyleCnt="0"/>
      <dgm:spPr/>
    </dgm:pt>
    <dgm:pt modelId="{D9F59E8D-9183-4387-9303-EF85B20A198C}" type="pres">
      <dgm:prSet presAssocID="{47B0DE45-716B-4011-ACBC-56499BAE2237}" presName="parentLin" presStyleCnt="0"/>
      <dgm:spPr/>
    </dgm:pt>
    <dgm:pt modelId="{92BB5376-DE8F-4677-8646-FA0909AC0B6E}" type="pres">
      <dgm:prSet presAssocID="{47B0DE45-716B-4011-ACBC-56499BAE223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95F793D-322C-4ED0-926B-22EDCD74FC9A}" type="pres">
      <dgm:prSet presAssocID="{47B0DE45-716B-4011-ACBC-56499BAE22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C2D44-43A0-4430-9F62-FB2321D10269}" type="pres">
      <dgm:prSet presAssocID="{47B0DE45-716B-4011-ACBC-56499BAE2237}" presName="negativeSpace" presStyleCnt="0"/>
      <dgm:spPr/>
    </dgm:pt>
    <dgm:pt modelId="{70DA99B6-57A5-4D9D-AA51-E254D9AFCC6F}" type="pres">
      <dgm:prSet presAssocID="{47B0DE45-716B-4011-ACBC-56499BAE22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46F7FB-4B63-4FB5-91B2-8B17DE960968}" srcId="{A634E558-EE87-4472-9D9C-CD45F4ACAF9A}" destId="{FB8F9E93-5688-414B-9CE3-3B58811D1601}" srcOrd="0" destOrd="0" parTransId="{855734EE-B6B7-4ABE-866C-29CB1391738C}" sibTransId="{743BB41E-37DC-46B0-A5CC-5DFB5ABCFB6D}"/>
    <dgm:cxn modelId="{5AB1000F-F668-45EE-AC86-FF0996B2B99E}" type="presOf" srcId="{656D7E2B-D870-47DD-81DA-5AD36EF6844E}" destId="{21B89D13-7E28-4D72-827A-96B19C4DDB1A}" srcOrd="0" destOrd="0" presId="urn:microsoft.com/office/officeart/2005/8/layout/list1"/>
    <dgm:cxn modelId="{0E70706B-B85D-4BDE-9D20-6A062F3B3BF3}" type="presOf" srcId="{47B0DE45-716B-4011-ACBC-56499BAE2237}" destId="{92BB5376-DE8F-4677-8646-FA0909AC0B6E}" srcOrd="0" destOrd="0" presId="urn:microsoft.com/office/officeart/2005/8/layout/list1"/>
    <dgm:cxn modelId="{C5EB88E1-2369-4BDF-BF51-F73F6323DA7F}" type="presOf" srcId="{A634E558-EE87-4472-9D9C-CD45F4ACAF9A}" destId="{9BFE1AE5-9A5D-4ECB-9D3E-198523F6C014}" srcOrd="0" destOrd="0" presId="urn:microsoft.com/office/officeart/2005/8/layout/list1"/>
    <dgm:cxn modelId="{10E30A9B-BEEF-49C8-B647-211C96E8E8AE}" type="presOf" srcId="{47B0DE45-716B-4011-ACBC-56499BAE2237}" destId="{F95F793D-322C-4ED0-926B-22EDCD74FC9A}" srcOrd="1" destOrd="0" presId="urn:microsoft.com/office/officeart/2005/8/layout/list1"/>
    <dgm:cxn modelId="{49452B95-4C89-491B-BDAC-45CACA74F7EB}" srcId="{A634E558-EE87-4472-9D9C-CD45F4ACAF9A}" destId="{47B0DE45-716B-4011-ACBC-56499BAE2237}" srcOrd="2" destOrd="0" parTransId="{FCC730BA-9E24-4723-B9E3-5739E7B72A48}" sibTransId="{AD59C7EB-E476-448E-876C-2B180640B81D}"/>
    <dgm:cxn modelId="{BC1FDD4A-2363-4D39-B1E4-CC0338E8CD1A}" type="presOf" srcId="{FB8F9E93-5688-414B-9CE3-3B58811D1601}" destId="{B8036807-78CC-4876-B6C8-D702959E02E0}" srcOrd="0" destOrd="0" presId="urn:microsoft.com/office/officeart/2005/8/layout/list1"/>
    <dgm:cxn modelId="{631AC7CC-30C0-4121-9EEE-3E1C3BA22ADE}" type="presOf" srcId="{FB8F9E93-5688-414B-9CE3-3B58811D1601}" destId="{F79B2D4B-763F-4F8E-B79C-FBA1AC68F16F}" srcOrd="1" destOrd="0" presId="urn:microsoft.com/office/officeart/2005/8/layout/list1"/>
    <dgm:cxn modelId="{D9CD6393-47D3-4C1E-849B-CA931AEAF204}" srcId="{A634E558-EE87-4472-9D9C-CD45F4ACAF9A}" destId="{656D7E2B-D870-47DD-81DA-5AD36EF6844E}" srcOrd="1" destOrd="0" parTransId="{1708CC89-C918-4BF9-BE00-48E774717654}" sibTransId="{364EF4D7-CCD5-4849-BA09-2A1B8850CE1D}"/>
    <dgm:cxn modelId="{BF07D7CB-A4DE-48EA-9B2F-214A86031873}" type="presOf" srcId="{656D7E2B-D870-47DD-81DA-5AD36EF6844E}" destId="{8F37ECDB-4340-4646-967B-08939109D4DA}" srcOrd="1" destOrd="0" presId="urn:microsoft.com/office/officeart/2005/8/layout/list1"/>
    <dgm:cxn modelId="{5EED5BB8-2C81-41BC-ACC9-1B02A4FFEDB8}" type="presParOf" srcId="{9BFE1AE5-9A5D-4ECB-9D3E-198523F6C014}" destId="{28CE5582-5AAD-4313-AFC0-86164260D7FB}" srcOrd="0" destOrd="0" presId="urn:microsoft.com/office/officeart/2005/8/layout/list1"/>
    <dgm:cxn modelId="{5EAB748A-A472-416C-ABB8-F79DF1482C3A}" type="presParOf" srcId="{28CE5582-5AAD-4313-AFC0-86164260D7FB}" destId="{B8036807-78CC-4876-B6C8-D702959E02E0}" srcOrd="0" destOrd="0" presId="urn:microsoft.com/office/officeart/2005/8/layout/list1"/>
    <dgm:cxn modelId="{06266465-A5CA-43B1-A1B8-91E99399C098}" type="presParOf" srcId="{28CE5582-5AAD-4313-AFC0-86164260D7FB}" destId="{F79B2D4B-763F-4F8E-B79C-FBA1AC68F16F}" srcOrd="1" destOrd="0" presId="urn:microsoft.com/office/officeart/2005/8/layout/list1"/>
    <dgm:cxn modelId="{4D28739B-D5DB-4FD5-A91F-C8CCA8AF1328}" type="presParOf" srcId="{9BFE1AE5-9A5D-4ECB-9D3E-198523F6C014}" destId="{11E7DDC2-39AA-4121-98EB-C2352034D95C}" srcOrd="1" destOrd="0" presId="urn:microsoft.com/office/officeart/2005/8/layout/list1"/>
    <dgm:cxn modelId="{F808DAB6-C9F2-41CC-8E84-50E46EA21B48}" type="presParOf" srcId="{9BFE1AE5-9A5D-4ECB-9D3E-198523F6C014}" destId="{AAD21386-1FF5-470E-B707-B96CA5CED478}" srcOrd="2" destOrd="0" presId="urn:microsoft.com/office/officeart/2005/8/layout/list1"/>
    <dgm:cxn modelId="{EE1158A3-117F-496D-A064-B014D68964D5}" type="presParOf" srcId="{9BFE1AE5-9A5D-4ECB-9D3E-198523F6C014}" destId="{FF238697-F375-4AF1-BDD3-A1D41DA9FF4E}" srcOrd="3" destOrd="0" presId="urn:microsoft.com/office/officeart/2005/8/layout/list1"/>
    <dgm:cxn modelId="{E89DFAA2-FBF6-457F-A54D-FBEECA3992B7}" type="presParOf" srcId="{9BFE1AE5-9A5D-4ECB-9D3E-198523F6C014}" destId="{202E3CD4-1086-4245-A0DC-08B0BF81B503}" srcOrd="4" destOrd="0" presId="urn:microsoft.com/office/officeart/2005/8/layout/list1"/>
    <dgm:cxn modelId="{F303F8E0-F38F-44C1-9F46-62B6494A6410}" type="presParOf" srcId="{202E3CD4-1086-4245-A0DC-08B0BF81B503}" destId="{21B89D13-7E28-4D72-827A-96B19C4DDB1A}" srcOrd="0" destOrd="0" presId="urn:microsoft.com/office/officeart/2005/8/layout/list1"/>
    <dgm:cxn modelId="{8E7C08E3-E971-4351-8090-7AA24CFB9817}" type="presParOf" srcId="{202E3CD4-1086-4245-A0DC-08B0BF81B503}" destId="{8F37ECDB-4340-4646-967B-08939109D4DA}" srcOrd="1" destOrd="0" presId="urn:microsoft.com/office/officeart/2005/8/layout/list1"/>
    <dgm:cxn modelId="{1A17F485-36DB-4C7A-BE48-E1C2794041F0}" type="presParOf" srcId="{9BFE1AE5-9A5D-4ECB-9D3E-198523F6C014}" destId="{F9BE6A6A-0F1D-4C6C-802F-B662DD57D77B}" srcOrd="5" destOrd="0" presId="urn:microsoft.com/office/officeart/2005/8/layout/list1"/>
    <dgm:cxn modelId="{8512E423-510B-4B72-B798-A8CD653D2787}" type="presParOf" srcId="{9BFE1AE5-9A5D-4ECB-9D3E-198523F6C014}" destId="{77E82F4A-0274-408A-8F73-46622636DF75}" srcOrd="6" destOrd="0" presId="urn:microsoft.com/office/officeart/2005/8/layout/list1"/>
    <dgm:cxn modelId="{7558C2D6-A7A6-4A9E-85E0-39AD2CC5D3FE}" type="presParOf" srcId="{9BFE1AE5-9A5D-4ECB-9D3E-198523F6C014}" destId="{138123E8-5EB0-40F5-9B8C-DF3EA3A03463}" srcOrd="7" destOrd="0" presId="urn:microsoft.com/office/officeart/2005/8/layout/list1"/>
    <dgm:cxn modelId="{22A7BC83-1852-4CF7-A104-92D24FA1873C}" type="presParOf" srcId="{9BFE1AE5-9A5D-4ECB-9D3E-198523F6C014}" destId="{D9F59E8D-9183-4387-9303-EF85B20A198C}" srcOrd="8" destOrd="0" presId="urn:microsoft.com/office/officeart/2005/8/layout/list1"/>
    <dgm:cxn modelId="{58F115FB-2599-444F-9AAD-7C40D008C7B7}" type="presParOf" srcId="{D9F59E8D-9183-4387-9303-EF85B20A198C}" destId="{92BB5376-DE8F-4677-8646-FA0909AC0B6E}" srcOrd="0" destOrd="0" presId="urn:microsoft.com/office/officeart/2005/8/layout/list1"/>
    <dgm:cxn modelId="{5A7DFAD3-93E1-4929-8479-6F39C026FC82}" type="presParOf" srcId="{D9F59E8D-9183-4387-9303-EF85B20A198C}" destId="{F95F793D-322C-4ED0-926B-22EDCD74FC9A}" srcOrd="1" destOrd="0" presId="urn:microsoft.com/office/officeart/2005/8/layout/list1"/>
    <dgm:cxn modelId="{38E1FAAE-5728-42AF-BD4C-E225DB653FE6}" type="presParOf" srcId="{9BFE1AE5-9A5D-4ECB-9D3E-198523F6C014}" destId="{A09C2D44-43A0-4430-9F62-FB2321D10269}" srcOrd="9" destOrd="0" presId="urn:microsoft.com/office/officeart/2005/8/layout/list1"/>
    <dgm:cxn modelId="{20C8180F-E001-41D1-8096-B6A023AC355E}" type="presParOf" srcId="{9BFE1AE5-9A5D-4ECB-9D3E-198523F6C014}" destId="{70DA99B6-57A5-4D9D-AA51-E254D9AFCC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949AD-A88C-4D49-ADC4-E41C7A3B1D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25AF40-6B88-4383-BED8-24C75EB879E3}">
      <dgm:prSet phldrT="[Text]"/>
      <dgm:spPr/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5F748D87-2A18-4DA4-BE9A-6282DE2EE375}" type="parTrans" cxnId="{8B2E02AF-A62D-4799-9417-413A20C6CE05}">
      <dgm:prSet/>
      <dgm:spPr/>
      <dgm:t>
        <a:bodyPr/>
        <a:lstStyle/>
        <a:p>
          <a:endParaRPr lang="en-US"/>
        </a:p>
      </dgm:t>
    </dgm:pt>
    <dgm:pt modelId="{A8611DB1-0B14-41DF-A02D-69CB4067AD2F}" type="sibTrans" cxnId="{8B2E02AF-A62D-4799-9417-413A20C6CE05}">
      <dgm:prSet/>
      <dgm:spPr/>
      <dgm:t>
        <a:bodyPr/>
        <a:lstStyle/>
        <a:p>
          <a:endParaRPr lang="en-US"/>
        </a:p>
      </dgm:t>
    </dgm:pt>
    <dgm:pt modelId="{96D83E5E-4173-43B7-AC0A-FF2778B463E1}">
      <dgm:prSet phldrT="[Text]"/>
      <dgm:spPr/>
      <dgm:t>
        <a:bodyPr/>
        <a:lstStyle/>
        <a:p>
          <a:r>
            <a:rPr lang="en-US" dirty="0" smtClean="0"/>
            <a:t>Level 4</a:t>
          </a:r>
          <a:endParaRPr lang="en-US" dirty="0"/>
        </a:p>
      </dgm:t>
    </dgm:pt>
    <dgm:pt modelId="{916FDF9F-8E78-42D3-B405-F737F6E4C6A8}" type="parTrans" cxnId="{2DEF9A55-1848-43AA-8C8C-737922F969E2}">
      <dgm:prSet/>
      <dgm:spPr/>
      <dgm:t>
        <a:bodyPr/>
        <a:lstStyle/>
        <a:p>
          <a:endParaRPr lang="en-US"/>
        </a:p>
      </dgm:t>
    </dgm:pt>
    <dgm:pt modelId="{81075AA3-2C50-4ED0-9284-B15BA14FD302}" type="sibTrans" cxnId="{2DEF9A55-1848-43AA-8C8C-737922F969E2}">
      <dgm:prSet/>
      <dgm:spPr/>
      <dgm:t>
        <a:bodyPr/>
        <a:lstStyle/>
        <a:p>
          <a:endParaRPr lang="en-US"/>
        </a:p>
      </dgm:t>
    </dgm:pt>
    <dgm:pt modelId="{0649A24C-5F4C-4E0D-831C-6EA5092D7E9B}">
      <dgm:prSet phldrT="[Text]"/>
      <dgm:spPr/>
      <dgm:t>
        <a:bodyPr/>
        <a:lstStyle/>
        <a:p>
          <a:r>
            <a:rPr lang="en-US" dirty="0" smtClean="0"/>
            <a:t>Level 6</a:t>
          </a:r>
          <a:endParaRPr lang="en-US" dirty="0"/>
        </a:p>
      </dgm:t>
    </dgm:pt>
    <dgm:pt modelId="{85AB1926-F1EF-4098-980F-1A457520518A}" type="parTrans" cxnId="{F23FDB09-5ED8-42FB-95B0-DC09054589F0}">
      <dgm:prSet/>
      <dgm:spPr/>
      <dgm:t>
        <a:bodyPr/>
        <a:lstStyle/>
        <a:p>
          <a:endParaRPr lang="en-US"/>
        </a:p>
      </dgm:t>
    </dgm:pt>
    <dgm:pt modelId="{A7739EA2-69EC-49FF-958A-6E48F657752F}" type="sibTrans" cxnId="{F23FDB09-5ED8-42FB-95B0-DC09054589F0}">
      <dgm:prSet/>
      <dgm:spPr/>
      <dgm:t>
        <a:bodyPr/>
        <a:lstStyle/>
        <a:p>
          <a:endParaRPr lang="en-US"/>
        </a:p>
      </dgm:t>
    </dgm:pt>
    <dgm:pt modelId="{AEA4DB36-6F1F-41B0-9A5D-A7644AE08DB7}">
      <dgm:prSet/>
      <dgm:spPr/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D4C1EDF9-7038-44B9-8995-3D17F8B47641}" type="parTrans" cxnId="{7D7FE076-D65C-4034-B812-2F2A30AF7D6F}">
      <dgm:prSet/>
      <dgm:spPr/>
      <dgm:t>
        <a:bodyPr/>
        <a:lstStyle/>
        <a:p>
          <a:endParaRPr lang="en-US"/>
        </a:p>
      </dgm:t>
    </dgm:pt>
    <dgm:pt modelId="{986DD6CC-C4C5-4B3C-9C35-356857FAC559}" type="sibTrans" cxnId="{7D7FE076-D65C-4034-B812-2F2A30AF7D6F}">
      <dgm:prSet/>
      <dgm:spPr/>
      <dgm:t>
        <a:bodyPr/>
        <a:lstStyle/>
        <a:p>
          <a:endParaRPr lang="en-US"/>
        </a:p>
      </dgm:t>
    </dgm:pt>
    <dgm:pt modelId="{BB849651-FAEF-4E31-BA3E-04F5097B2049}">
      <dgm:prSet/>
      <dgm:spPr/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EC446B13-51FB-4522-841F-984F00DBDAA3}" type="parTrans" cxnId="{DD6E7133-704C-4C96-B6E0-AF250658D29D}">
      <dgm:prSet/>
      <dgm:spPr/>
      <dgm:t>
        <a:bodyPr/>
        <a:lstStyle/>
        <a:p>
          <a:endParaRPr lang="en-US"/>
        </a:p>
      </dgm:t>
    </dgm:pt>
    <dgm:pt modelId="{A42F7FF2-2CD4-4928-9350-30006B0FEE9E}" type="sibTrans" cxnId="{DD6E7133-704C-4C96-B6E0-AF250658D29D}">
      <dgm:prSet/>
      <dgm:spPr/>
      <dgm:t>
        <a:bodyPr/>
        <a:lstStyle/>
        <a:p>
          <a:endParaRPr lang="en-US"/>
        </a:p>
      </dgm:t>
    </dgm:pt>
    <dgm:pt modelId="{74272B0A-BA58-473C-8390-52EECF5C2881}">
      <dgm:prSet/>
      <dgm:spPr/>
      <dgm:t>
        <a:bodyPr/>
        <a:lstStyle/>
        <a:p>
          <a:r>
            <a:rPr lang="en-US" dirty="0" smtClean="0"/>
            <a:t>Level 5</a:t>
          </a:r>
          <a:endParaRPr lang="en-US" dirty="0"/>
        </a:p>
      </dgm:t>
    </dgm:pt>
    <dgm:pt modelId="{2F725F6D-B1CF-4C10-8DCE-6D7A19B398C7}" type="parTrans" cxnId="{6C46B9B4-44D9-4E8A-B31B-1196689EE5A9}">
      <dgm:prSet/>
      <dgm:spPr/>
      <dgm:t>
        <a:bodyPr/>
        <a:lstStyle/>
        <a:p>
          <a:endParaRPr lang="en-US"/>
        </a:p>
      </dgm:t>
    </dgm:pt>
    <dgm:pt modelId="{684EF7AF-95B4-4E0B-805A-277154DBCB52}" type="sibTrans" cxnId="{6C46B9B4-44D9-4E8A-B31B-1196689EE5A9}">
      <dgm:prSet/>
      <dgm:spPr/>
      <dgm:t>
        <a:bodyPr/>
        <a:lstStyle/>
        <a:p>
          <a:endParaRPr lang="en-US"/>
        </a:p>
      </dgm:t>
    </dgm:pt>
    <dgm:pt modelId="{A4317208-F84B-4E50-A729-7E6E641E9256}" type="pres">
      <dgm:prSet presAssocID="{4AE949AD-A88C-4D49-ADC4-E41C7A3B1D2D}" presName="CompostProcess" presStyleCnt="0">
        <dgm:presLayoutVars>
          <dgm:dir/>
          <dgm:resizeHandles val="exact"/>
        </dgm:presLayoutVars>
      </dgm:prSet>
      <dgm:spPr/>
    </dgm:pt>
    <dgm:pt modelId="{148A43F5-828B-4915-BAFC-D204CE6E732A}" type="pres">
      <dgm:prSet presAssocID="{4AE949AD-A88C-4D49-ADC4-E41C7A3B1D2D}" presName="arrow" presStyleLbl="bgShp" presStyleIdx="0" presStyleCnt="1"/>
      <dgm:spPr/>
    </dgm:pt>
    <dgm:pt modelId="{48A15D77-39D9-4482-B882-1D5B6A637677}" type="pres">
      <dgm:prSet presAssocID="{4AE949AD-A88C-4D49-ADC4-E41C7A3B1D2D}" presName="linearProcess" presStyleCnt="0"/>
      <dgm:spPr/>
    </dgm:pt>
    <dgm:pt modelId="{81187203-7B57-492B-A1BB-D7D21D695384}" type="pres">
      <dgm:prSet presAssocID="{0725AF40-6B88-4383-BED8-24C75EB879E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E10E6-1DC5-4798-8D3D-D56C2ED2C1DE}" type="pres">
      <dgm:prSet presAssocID="{A8611DB1-0B14-41DF-A02D-69CB4067AD2F}" presName="sibTrans" presStyleCnt="0"/>
      <dgm:spPr/>
    </dgm:pt>
    <dgm:pt modelId="{2574F96C-5E84-4582-AADC-5FDE4A5B9F98}" type="pres">
      <dgm:prSet presAssocID="{AEA4DB36-6F1F-41B0-9A5D-A7644AE08DB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5B3E6-79D7-4C6E-9052-8FBC5CECDA0A}" type="pres">
      <dgm:prSet presAssocID="{986DD6CC-C4C5-4B3C-9C35-356857FAC559}" presName="sibTrans" presStyleCnt="0"/>
      <dgm:spPr/>
    </dgm:pt>
    <dgm:pt modelId="{52714062-3D61-457D-B484-A85207ABC4CB}" type="pres">
      <dgm:prSet presAssocID="{BB849651-FAEF-4E31-BA3E-04F5097B204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24879-B63E-48A4-91A0-8EB1C520792E}" type="pres">
      <dgm:prSet presAssocID="{A42F7FF2-2CD4-4928-9350-30006B0FEE9E}" presName="sibTrans" presStyleCnt="0"/>
      <dgm:spPr/>
    </dgm:pt>
    <dgm:pt modelId="{755A27EF-10FC-4468-97D0-4F5BC1CE9E91}" type="pres">
      <dgm:prSet presAssocID="{96D83E5E-4173-43B7-AC0A-FF2778B463E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A6A37-F7BE-4DE2-853C-2A54FE3A9EFA}" type="pres">
      <dgm:prSet presAssocID="{81075AA3-2C50-4ED0-9284-B15BA14FD302}" presName="sibTrans" presStyleCnt="0"/>
      <dgm:spPr/>
    </dgm:pt>
    <dgm:pt modelId="{F0DA1F12-52B5-4E9B-8DC6-F0BF48B46A04}" type="pres">
      <dgm:prSet presAssocID="{74272B0A-BA58-473C-8390-52EECF5C288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DBB7-C29E-464C-A9C0-741DB3114357}" type="pres">
      <dgm:prSet presAssocID="{684EF7AF-95B4-4E0B-805A-277154DBCB52}" presName="sibTrans" presStyleCnt="0"/>
      <dgm:spPr/>
    </dgm:pt>
    <dgm:pt modelId="{C0339CA7-B1D4-442E-A967-A937CFCB3515}" type="pres">
      <dgm:prSet presAssocID="{0649A24C-5F4C-4E0D-831C-6EA5092D7E9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6B9B4-44D9-4E8A-B31B-1196689EE5A9}" srcId="{4AE949AD-A88C-4D49-ADC4-E41C7A3B1D2D}" destId="{74272B0A-BA58-473C-8390-52EECF5C2881}" srcOrd="4" destOrd="0" parTransId="{2F725F6D-B1CF-4C10-8DCE-6D7A19B398C7}" sibTransId="{684EF7AF-95B4-4E0B-805A-277154DBCB52}"/>
    <dgm:cxn modelId="{DD6E7133-704C-4C96-B6E0-AF250658D29D}" srcId="{4AE949AD-A88C-4D49-ADC4-E41C7A3B1D2D}" destId="{BB849651-FAEF-4E31-BA3E-04F5097B2049}" srcOrd="2" destOrd="0" parTransId="{EC446B13-51FB-4522-841F-984F00DBDAA3}" sibTransId="{A42F7FF2-2CD4-4928-9350-30006B0FEE9E}"/>
    <dgm:cxn modelId="{66B952CB-FB5F-4A39-B7A6-E54ECCEF8784}" type="presOf" srcId="{96D83E5E-4173-43B7-AC0A-FF2778B463E1}" destId="{755A27EF-10FC-4468-97D0-4F5BC1CE9E91}" srcOrd="0" destOrd="0" presId="urn:microsoft.com/office/officeart/2005/8/layout/hProcess9"/>
    <dgm:cxn modelId="{8B2E02AF-A62D-4799-9417-413A20C6CE05}" srcId="{4AE949AD-A88C-4D49-ADC4-E41C7A3B1D2D}" destId="{0725AF40-6B88-4383-BED8-24C75EB879E3}" srcOrd="0" destOrd="0" parTransId="{5F748D87-2A18-4DA4-BE9A-6282DE2EE375}" sibTransId="{A8611DB1-0B14-41DF-A02D-69CB4067AD2F}"/>
    <dgm:cxn modelId="{BBF9F38F-7DB1-4AAB-8539-7D161B359AA0}" type="presOf" srcId="{0725AF40-6B88-4383-BED8-24C75EB879E3}" destId="{81187203-7B57-492B-A1BB-D7D21D695384}" srcOrd="0" destOrd="0" presId="urn:microsoft.com/office/officeart/2005/8/layout/hProcess9"/>
    <dgm:cxn modelId="{321D6143-F52E-479E-9796-CE86A1E8C3AF}" type="presOf" srcId="{BB849651-FAEF-4E31-BA3E-04F5097B2049}" destId="{52714062-3D61-457D-B484-A85207ABC4CB}" srcOrd="0" destOrd="0" presId="urn:microsoft.com/office/officeart/2005/8/layout/hProcess9"/>
    <dgm:cxn modelId="{FA41532A-6EB2-4B8A-8596-1032319FF281}" type="presOf" srcId="{74272B0A-BA58-473C-8390-52EECF5C2881}" destId="{F0DA1F12-52B5-4E9B-8DC6-F0BF48B46A04}" srcOrd="0" destOrd="0" presId="urn:microsoft.com/office/officeart/2005/8/layout/hProcess9"/>
    <dgm:cxn modelId="{2DEF9A55-1848-43AA-8C8C-737922F969E2}" srcId="{4AE949AD-A88C-4D49-ADC4-E41C7A3B1D2D}" destId="{96D83E5E-4173-43B7-AC0A-FF2778B463E1}" srcOrd="3" destOrd="0" parTransId="{916FDF9F-8E78-42D3-B405-F737F6E4C6A8}" sibTransId="{81075AA3-2C50-4ED0-9284-B15BA14FD302}"/>
    <dgm:cxn modelId="{42F8684A-5ACD-4F31-9589-0B94CB2AF5F8}" type="presOf" srcId="{4AE949AD-A88C-4D49-ADC4-E41C7A3B1D2D}" destId="{A4317208-F84B-4E50-A729-7E6E641E9256}" srcOrd="0" destOrd="0" presId="urn:microsoft.com/office/officeart/2005/8/layout/hProcess9"/>
    <dgm:cxn modelId="{FE9C268A-4CD3-4B26-84CB-1D0C88CA4244}" type="presOf" srcId="{AEA4DB36-6F1F-41B0-9A5D-A7644AE08DB7}" destId="{2574F96C-5E84-4582-AADC-5FDE4A5B9F98}" srcOrd="0" destOrd="0" presId="urn:microsoft.com/office/officeart/2005/8/layout/hProcess9"/>
    <dgm:cxn modelId="{F23FDB09-5ED8-42FB-95B0-DC09054589F0}" srcId="{4AE949AD-A88C-4D49-ADC4-E41C7A3B1D2D}" destId="{0649A24C-5F4C-4E0D-831C-6EA5092D7E9B}" srcOrd="5" destOrd="0" parTransId="{85AB1926-F1EF-4098-980F-1A457520518A}" sibTransId="{A7739EA2-69EC-49FF-958A-6E48F657752F}"/>
    <dgm:cxn modelId="{7D7FE076-D65C-4034-B812-2F2A30AF7D6F}" srcId="{4AE949AD-A88C-4D49-ADC4-E41C7A3B1D2D}" destId="{AEA4DB36-6F1F-41B0-9A5D-A7644AE08DB7}" srcOrd="1" destOrd="0" parTransId="{D4C1EDF9-7038-44B9-8995-3D17F8B47641}" sibTransId="{986DD6CC-C4C5-4B3C-9C35-356857FAC559}"/>
    <dgm:cxn modelId="{D8F142FA-DF17-4169-9808-3B7CDE9D0D7A}" type="presOf" srcId="{0649A24C-5F4C-4E0D-831C-6EA5092D7E9B}" destId="{C0339CA7-B1D4-442E-A967-A937CFCB3515}" srcOrd="0" destOrd="0" presId="urn:microsoft.com/office/officeart/2005/8/layout/hProcess9"/>
    <dgm:cxn modelId="{BF1400D1-FF40-4730-A7AC-D1F7D311C7D5}" type="presParOf" srcId="{A4317208-F84B-4E50-A729-7E6E641E9256}" destId="{148A43F5-828B-4915-BAFC-D204CE6E732A}" srcOrd="0" destOrd="0" presId="urn:microsoft.com/office/officeart/2005/8/layout/hProcess9"/>
    <dgm:cxn modelId="{8882E746-DDEB-41C8-9DDD-C7DA00D52258}" type="presParOf" srcId="{A4317208-F84B-4E50-A729-7E6E641E9256}" destId="{48A15D77-39D9-4482-B882-1D5B6A637677}" srcOrd="1" destOrd="0" presId="urn:microsoft.com/office/officeart/2005/8/layout/hProcess9"/>
    <dgm:cxn modelId="{21998051-8DC6-47BC-ACB0-AC4BBFCB0416}" type="presParOf" srcId="{48A15D77-39D9-4482-B882-1D5B6A637677}" destId="{81187203-7B57-492B-A1BB-D7D21D695384}" srcOrd="0" destOrd="0" presId="urn:microsoft.com/office/officeart/2005/8/layout/hProcess9"/>
    <dgm:cxn modelId="{DD8E5E81-AE9C-4642-9DC6-58893551D404}" type="presParOf" srcId="{48A15D77-39D9-4482-B882-1D5B6A637677}" destId="{F4FE10E6-1DC5-4798-8D3D-D56C2ED2C1DE}" srcOrd="1" destOrd="0" presId="urn:microsoft.com/office/officeart/2005/8/layout/hProcess9"/>
    <dgm:cxn modelId="{C2E11F50-F845-4620-97AA-462B0BA22424}" type="presParOf" srcId="{48A15D77-39D9-4482-B882-1D5B6A637677}" destId="{2574F96C-5E84-4582-AADC-5FDE4A5B9F98}" srcOrd="2" destOrd="0" presId="urn:microsoft.com/office/officeart/2005/8/layout/hProcess9"/>
    <dgm:cxn modelId="{7E9407E8-82EE-426C-AC57-DE2566AD0464}" type="presParOf" srcId="{48A15D77-39D9-4482-B882-1D5B6A637677}" destId="{0A85B3E6-79D7-4C6E-9052-8FBC5CECDA0A}" srcOrd="3" destOrd="0" presId="urn:microsoft.com/office/officeart/2005/8/layout/hProcess9"/>
    <dgm:cxn modelId="{C9B61F23-41CB-4CDC-87B1-05ACDCD7338B}" type="presParOf" srcId="{48A15D77-39D9-4482-B882-1D5B6A637677}" destId="{52714062-3D61-457D-B484-A85207ABC4CB}" srcOrd="4" destOrd="0" presId="urn:microsoft.com/office/officeart/2005/8/layout/hProcess9"/>
    <dgm:cxn modelId="{D156A51A-B568-4937-A5FB-B63369B2084F}" type="presParOf" srcId="{48A15D77-39D9-4482-B882-1D5B6A637677}" destId="{C5F24879-B63E-48A4-91A0-8EB1C520792E}" srcOrd="5" destOrd="0" presId="urn:microsoft.com/office/officeart/2005/8/layout/hProcess9"/>
    <dgm:cxn modelId="{5BBADFCF-7E1C-4105-8AAF-C5FE4D1CC40B}" type="presParOf" srcId="{48A15D77-39D9-4482-B882-1D5B6A637677}" destId="{755A27EF-10FC-4468-97D0-4F5BC1CE9E91}" srcOrd="6" destOrd="0" presId="urn:microsoft.com/office/officeart/2005/8/layout/hProcess9"/>
    <dgm:cxn modelId="{EE7E2CE7-9E58-4396-BE30-209E86FE1CA6}" type="presParOf" srcId="{48A15D77-39D9-4482-B882-1D5B6A637677}" destId="{3ABA6A37-F7BE-4DE2-853C-2A54FE3A9EFA}" srcOrd="7" destOrd="0" presId="urn:microsoft.com/office/officeart/2005/8/layout/hProcess9"/>
    <dgm:cxn modelId="{216C64FF-ED90-4C3D-B745-0AB954FC6473}" type="presParOf" srcId="{48A15D77-39D9-4482-B882-1D5B6A637677}" destId="{F0DA1F12-52B5-4E9B-8DC6-F0BF48B46A04}" srcOrd="8" destOrd="0" presId="urn:microsoft.com/office/officeart/2005/8/layout/hProcess9"/>
    <dgm:cxn modelId="{B4FC2BEC-5C4F-4571-A367-C27EEBD62926}" type="presParOf" srcId="{48A15D77-39D9-4482-B882-1D5B6A637677}" destId="{82E3DBB7-C29E-464C-A9C0-741DB3114357}" srcOrd="9" destOrd="0" presId="urn:microsoft.com/office/officeart/2005/8/layout/hProcess9"/>
    <dgm:cxn modelId="{9C0C8F46-A27E-4926-BCD0-45FAB7D81B13}" type="presParOf" srcId="{48A15D77-39D9-4482-B882-1D5B6A637677}" destId="{C0339CA7-B1D4-442E-A967-A937CFCB351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8E449-4AA8-4D82-A5D5-EB4CEA7345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E38A6C-7D81-4399-9DE2-53B061404994}">
      <dgm:prSet phldrT="[Text]"/>
      <dgm:spPr/>
      <dgm:t>
        <a:bodyPr/>
        <a:lstStyle/>
        <a:p>
          <a:r>
            <a:rPr lang="en-US" dirty="0" smtClean="0"/>
            <a:t>EAP0120</a:t>
          </a:r>
        </a:p>
        <a:p>
          <a:r>
            <a:rPr lang="en-US" dirty="0" smtClean="0"/>
            <a:t>EAP0100</a:t>
          </a:r>
        </a:p>
        <a:p>
          <a:r>
            <a:rPr lang="en-US" dirty="0" smtClean="0"/>
            <a:t>EAP0100L</a:t>
          </a:r>
        </a:p>
        <a:p>
          <a:endParaRPr lang="en-US" dirty="0"/>
        </a:p>
      </dgm:t>
    </dgm:pt>
    <dgm:pt modelId="{CA8AC86C-486F-4D8B-A81E-945688247858}" type="parTrans" cxnId="{10A4A090-4CFF-4987-89A3-24087CF4989E}">
      <dgm:prSet/>
      <dgm:spPr/>
      <dgm:t>
        <a:bodyPr/>
        <a:lstStyle/>
        <a:p>
          <a:endParaRPr lang="en-US"/>
        </a:p>
      </dgm:t>
    </dgm:pt>
    <dgm:pt modelId="{8219E89D-2E23-41C0-AD30-A82C3A008C32}" type="sibTrans" cxnId="{10A4A090-4CFF-4987-89A3-24087CF4989E}">
      <dgm:prSet/>
      <dgm:spPr/>
      <dgm:t>
        <a:bodyPr/>
        <a:lstStyle/>
        <a:p>
          <a:endParaRPr lang="en-US"/>
        </a:p>
      </dgm:t>
    </dgm:pt>
    <dgm:pt modelId="{F7DB6589-93D8-441C-BF29-5FE67D83AD07}">
      <dgm:prSet phldrT="[Text]"/>
      <dgm:spPr/>
      <dgm:t>
        <a:bodyPr/>
        <a:lstStyle/>
        <a:p>
          <a:r>
            <a:rPr lang="en-US" dirty="0" smtClean="0"/>
            <a:t>EAP0160</a:t>
          </a:r>
        </a:p>
        <a:p>
          <a:r>
            <a:rPr lang="en-US" dirty="0" smtClean="0"/>
            <a:t>EAP0140</a:t>
          </a:r>
        </a:p>
        <a:p>
          <a:r>
            <a:rPr lang="en-US" dirty="0" smtClean="0"/>
            <a:t>EAP0140L</a:t>
          </a:r>
          <a:endParaRPr lang="en-US" dirty="0"/>
        </a:p>
      </dgm:t>
    </dgm:pt>
    <dgm:pt modelId="{20F84898-A412-4613-A8F8-8F575C3474EC}" type="parTrans" cxnId="{929C1B26-716C-4CB6-B286-8AA03FA71645}">
      <dgm:prSet/>
      <dgm:spPr/>
      <dgm:t>
        <a:bodyPr/>
        <a:lstStyle/>
        <a:p>
          <a:endParaRPr lang="en-US"/>
        </a:p>
      </dgm:t>
    </dgm:pt>
    <dgm:pt modelId="{2AFEA3E0-469F-4357-93FD-389CD7452CD5}" type="sibTrans" cxnId="{929C1B26-716C-4CB6-B286-8AA03FA71645}">
      <dgm:prSet/>
      <dgm:spPr/>
      <dgm:t>
        <a:bodyPr/>
        <a:lstStyle/>
        <a:p>
          <a:endParaRPr lang="en-US"/>
        </a:p>
      </dgm:t>
    </dgm:pt>
    <dgm:pt modelId="{B17167E2-6484-47CC-B37B-6AFC78F3B0FC}" type="pres">
      <dgm:prSet presAssocID="{4C88E449-4AA8-4D82-A5D5-EB4CEA734525}" presName="Name0" presStyleCnt="0">
        <dgm:presLayoutVars>
          <dgm:dir/>
          <dgm:resizeHandles val="exact"/>
        </dgm:presLayoutVars>
      </dgm:prSet>
      <dgm:spPr/>
    </dgm:pt>
    <dgm:pt modelId="{CE5B4816-5F83-4B21-96A5-8BDB343DD1D2}" type="pres">
      <dgm:prSet presAssocID="{4C88E449-4AA8-4D82-A5D5-EB4CEA734525}" presName="fgShape" presStyleLbl="fgShp" presStyleIdx="0" presStyleCnt="1"/>
      <dgm:spPr>
        <a:prstGeom prst="notchedRightArrow">
          <a:avLst/>
        </a:prstGeom>
      </dgm:spPr>
    </dgm:pt>
    <dgm:pt modelId="{EF410C9D-18AA-496B-A382-89B291EB01B3}" type="pres">
      <dgm:prSet presAssocID="{4C88E449-4AA8-4D82-A5D5-EB4CEA734525}" presName="linComp" presStyleCnt="0"/>
      <dgm:spPr/>
    </dgm:pt>
    <dgm:pt modelId="{88999035-21BC-4F40-BB2F-CFC0452CAEE1}" type="pres">
      <dgm:prSet presAssocID="{8FE38A6C-7D81-4399-9DE2-53B061404994}" presName="compNode" presStyleCnt="0"/>
      <dgm:spPr/>
    </dgm:pt>
    <dgm:pt modelId="{4DBF3CA1-AFFF-4352-BD9D-F73D3F8648CE}" type="pres">
      <dgm:prSet presAssocID="{8FE38A6C-7D81-4399-9DE2-53B061404994}" presName="bkgdShape" presStyleLbl="node1" presStyleIdx="0" presStyleCnt="2"/>
      <dgm:spPr/>
      <dgm:t>
        <a:bodyPr/>
        <a:lstStyle/>
        <a:p>
          <a:endParaRPr lang="en-US"/>
        </a:p>
      </dgm:t>
    </dgm:pt>
    <dgm:pt modelId="{F3C0EC32-C579-45EF-A809-00271665D56A}" type="pres">
      <dgm:prSet presAssocID="{8FE38A6C-7D81-4399-9DE2-53B06140499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2540-60CF-4C16-B331-26E56D0CCD62}" type="pres">
      <dgm:prSet presAssocID="{8FE38A6C-7D81-4399-9DE2-53B061404994}" presName="invisiNode" presStyleLbl="node1" presStyleIdx="0" presStyleCnt="2"/>
      <dgm:spPr/>
    </dgm:pt>
    <dgm:pt modelId="{6C11B99F-5568-4C80-A75A-4EF8C792847D}" type="pres">
      <dgm:prSet presAssocID="{8FE38A6C-7D81-4399-9DE2-53B06140499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49565A-3407-4CEC-AD38-D9848C9460D7}" type="pres">
      <dgm:prSet presAssocID="{8219E89D-2E23-41C0-AD30-A82C3A008C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A9EB7A-2696-4C4A-B545-8C2BC54456D4}" type="pres">
      <dgm:prSet presAssocID="{F7DB6589-93D8-441C-BF29-5FE67D83AD07}" presName="compNode" presStyleCnt="0"/>
      <dgm:spPr/>
    </dgm:pt>
    <dgm:pt modelId="{7138995F-1559-47F4-85FA-1F0D85B7958F}" type="pres">
      <dgm:prSet presAssocID="{F7DB6589-93D8-441C-BF29-5FE67D83AD07}" presName="bkgdShape" presStyleLbl="node1" presStyleIdx="1" presStyleCnt="2"/>
      <dgm:spPr/>
      <dgm:t>
        <a:bodyPr/>
        <a:lstStyle/>
        <a:p>
          <a:endParaRPr lang="en-US"/>
        </a:p>
      </dgm:t>
    </dgm:pt>
    <dgm:pt modelId="{F4AD3F79-7CD5-410A-836D-BDFDF66A9515}" type="pres">
      <dgm:prSet presAssocID="{F7DB6589-93D8-441C-BF29-5FE67D83AD0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CEB8-3C7E-4C36-B14E-2E0BF5113170}" type="pres">
      <dgm:prSet presAssocID="{F7DB6589-93D8-441C-BF29-5FE67D83AD07}" presName="invisiNode" presStyleLbl="node1" presStyleIdx="1" presStyleCnt="2"/>
      <dgm:spPr/>
    </dgm:pt>
    <dgm:pt modelId="{25454C6E-8A06-41D1-B7B7-5FA4E4064B9E}" type="pres">
      <dgm:prSet presAssocID="{F7DB6589-93D8-441C-BF29-5FE67D83AD0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0A4A090-4CFF-4987-89A3-24087CF4989E}" srcId="{4C88E449-4AA8-4D82-A5D5-EB4CEA734525}" destId="{8FE38A6C-7D81-4399-9DE2-53B061404994}" srcOrd="0" destOrd="0" parTransId="{CA8AC86C-486F-4D8B-A81E-945688247858}" sibTransId="{8219E89D-2E23-41C0-AD30-A82C3A008C32}"/>
    <dgm:cxn modelId="{EC31E204-518A-4605-9193-91F7E5F01C41}" type="presOf" srcId="{F7DB6589-93D8-441C-BF29-5FE67D83AD07}" destId="{F4AD3F79-7CD5-410A-836D-BDFDF66A9515}" srcOrd="1" destOrd="0" presId="urn:microsoft.com/office/officeart/2005/8/layout/hList7"/>
    <dgm:cxn modelId="{1A03EDA9-449D-47E2-AF5F-22BA9DA5DB91}" type="presOf" srcId="{F7DB6589-93D8-441C-BF29-5FE67D83AD07}" destId="{7138995F-1559-47F4-85FA-1F0D85B7958F}" srcOrd="0" destOrd="0" presId="urn:microsoft.com/office/officeart/2005/8/layout/hList7"/>
    <dgm:cxn modelId="{4E22D242-C4C9-4ADA-8650-7E23CC2B60BC}" type="presOf" srcId="{8219E89D-2E23-41C0-AD30-A82C3A008C32}" destId="{4549565A-3407-4CEC-AD38-D9848C9460D7}" srcOrd="0" destOrd="0" presId="urn:microsoft.com/office/officeart/2005/8/layout/hList7"/>
    <dgm:cxn modelId="{29CFE94F-6A37-46BE-8EE3-1532D488187E}" type="presOf" srcId="{4C88E449-4AA8-4D82-A5D5-EB4CEA734525}" destId="{B17167E2-6484-47CC-B37B-6AFC78F3B0FC}" srcOrd="0" destOrd="0" presId="urn:microsoft.com/office/officeart/2005/8/layout/hList7"/>
    <dgm:cxn modelId="{5D6CBFA6-0B98-4485-9601-A920BB551D4A}" type="presOf" srcId="{8FE38A6C-7D81-4399-9DE2-53B061404994}" destId="{4DBF3CA1-AFFF-4352-BD9D-F73D3F8648CE}" srcOrd="0" destOrd="0" presId="urn:microsoft.com/office/officeart/2005/8/layout/hList7"/>
    <dgm:cxn modelId="{222ECD41-5717-474C-BFF4-18BEFC48C99F}" type="presOf" srcId="{8FE38A6C-7D81-4399-9DE2-53B061404994}" destId="{F3C0EC32-C579-45EF-A809-00271665D56A}" srcOrd="1" destOrd="0" presId="urn:microsoft.com/office/officeart/2005/8/layout/hList7"/>
    <dgm:cxn modelId="{929C1B26-716C-4CB6-B286-8AA03FA71645}" srcId="{4C88E449-4AA8-4D82-A5D5-EB4CEA734525}" destId="{F7DB6589-93D8-441C-BF29-5FE67D83AD07}" srcOrd="1" destOrd="0" parTransId="{20F84898-A412-4613-A8F8-8F575C3474EC}" sibTransId="{2AFEA3E0-469F-4357-93FD-389CD7452CD5}"/>
    <dgm:cxn modelId="{2F570B9A-6095-4A62-8B69-AD5223D34013}" type="presParOf" srcId="{B17167E2-6484-47CC-B37B-6AFC78F3B0FC}" destId="{CE5B4816-5F83-4B21-96A5-8BDB343DD1D2}" srcOrd="0" destOrd="0" presId="urn:microsoft.com/office/officeart/2005/8/layout/hList7"/>
    <dgm:cxn modelId="{E385B8B0-DCF2-46CB-9D14-68566166C4FF}" type="presParOf" srcId="{B17167E2-6484-47CC-B37B-6AFC78F3B0FC}" destId="{EF410C9D-18AA-496B-A382-89B291EB01B3}" srcOrd="1" destOrd="0" presId="urn:microsoft.com/office/officeart/2005/8/layout/hList7"/>
    <dgm:cxn modelId="{332C80EA-C5EE-4292-999C-F17AE0482B56}" type="presParOf" srcId="{EF410C9D-18AA-496B-A382-89B291EB01B3}" destId="{88999035-21BC-4F40-BB2F-CFC0452CAEE1}" srcOrd="0" destOrd="0" presId="urn:microsoft.com/office/officeart/2005/8/layout/hList7"/>
    <dgm:cxn modelId="{65C9D0BD-4604-4EF7-A564-E508DB42E9B7}" type="presParOf" srcId="{88999035-21BC-4F40-BB2F-CFC0452CAEE1}" destId="{4DBF3CA1-AFFF-4352-BD9D-F73D3F8648CE}" srcOrd="0" destOrd="0" presId="urn:microsoft.com/office/officeart/2005/8/layout/hList7"/>
    <dgm:cxn modelId="{C6DDB5C1-0DBC-4F07-A67F-7A96ACC9B86E}" type="presParOf" srcId="{88999035-21BC-4F40-BB2F-CFC0452CAEE1}" destId="{F3C0EC32-C579-45EF-A809-00271665D56A}" srcOrd="1" destOrd="0" presId="urn:microsoft.com/office/officeart/2005/8/layout/hList7"/>
    <dgm:cxn modelId="{28878F84-7995-4A71-B788-DEC66A7CA001}" type="presParOf" srcId="{88999035-21BC-4F40-BB2F-CFC0452CAEE1}" destId="{2D7E2540-60CF-4C16-B331-26E56D0CCD62}" srcOrd="2" destOrd="0" presId="urn:microsoft.com/office/officeart/2005/8/layout/hList7"/>
    <dgm:cxn modelId="{7B2A849D-F574-4F91-8016-319929E6ED0C}" type="presParOf" srcId="{88999035-21BC-4F40-BB2F-CFC0452CAEE1}" destId="{6C11B99F-5568-4C80-A75A-4EF8C792847D}" srcOrd="3" destOrd="0" presId="urn:microsoft.com/office/officeart/2005/8/layout/hList7"/>
    <dgm:cxn modelId="{C4A1EFEB-4077-45E7-8723-9351124823E8}" type="presParOf" srcId="{EF410C9D-18AA-496B-A382-89B291EB01B3}" destId="{4549565A-3407-4CEC-AD38-D9848C9460D7}" srcOrd="1" destOrd="0" presId="urn:microsoft.com/office/officeart/2005/8/layout/hList7"/>
    <dgm:cxn modelId="{E2FC711A-AEC9-4223-A109-C9670D9B7B54}" type="presParOf" srcId="{EF410C9D-18AA-496B-A382-89B291EB01B3}" destId="{12A9EB7A-2696-4C4A-B545-8C2BC54456D4}" srcOrd="2" destOrd="0" presId="urn:microsoft.com/office/officeart/2005/8/layout/hList7"/>
    <dgm:cxn modelId="{5B405686-B859-40BD-8C0E-5E955B865832}" type="presParOf" srcId="{12A9EB7A-2696-4C4A-B545-8C2BC54456D4}" destId="{7138995F-1559-47F4-85FA-1F0D85B7958F}" srcOrd="0" destOrd="0" presId="urn:microsoft.com/office/officeart/2005/8/layout/hList7"/>
    <dgm:cxn modelId="{D3E721F7-0E22-4A81-B9EA-4E9F1E3E3C0B}" type="presParOf" srcId="{12A9EB7A-2696-4C4A-B545-8C2BC54456D4}" destId="{F4AD3F79-7CD5-410A-836D-BDFDF66A9515}" srcOrd="1" destOrd="0" presId="urn:microsoft.com/office/officeart/2005/8/layout/hList7"/>
    <dgm:cxn modelId="{0DBB80A3-4741-4516-99BF-AE91E6FB1451}" type="presParOf" srcId="{12A9EB7A-2696-4C4A-B545-8C2BC54456D4}" destId="{F121CEB8-3C7E-4C36-B14E-2E0BF5113170}" srcOrd="2" destOrd="0" presId="urn:microsoft.com/office/officeart/2005/8/layout/hList7"/>
    <dgm:cxn modelId="{8A517312-6229-4D98-BA81-4A4417164CA2}" type="presParOf" srcId="{12A9EB7A-2696-4C4A-B545-8C2BC54456D4}" destId="{25454C6E-8A06-41D1-B7B7-5FA4E4064B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88E449-4AA8-4D82-A5D5-EB4CEA7345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E38A6C-7D81-4399-9DE2-53B061404994}">
      <dgm:prSet phldrT="[Text]"/>
      <dgm:spPr/>
      <dgm:t>
        <a:bodyPr/>
        <a:lstStyle/>
        <a:p>
          <a:r>
            <a:rPr lang="en-US" dirty="0" smtClean="0"/>
            <a:t>EAP0220</a:t>
          </a:r>
        </a:p>
        <a:p>
          <a:r>
            <a:rPr lang="en-US" dirty="0" smtClean="0"/>
            <a:t>EAP0200</a:t>
          </a:r>
        </a:p>
        <a:p>
          <a:r>
            <a:rPr lang="en-US" dirty="0" smtClean="0"/>
            <a:t>EAP0200L</a:t>
          </a:r>
        </a:p>
        <a:p>
          <a:endParaRPr lang="en-US" dirty="0"/>
        </a:p>
      </dgm:t>
    </dgm:pt>
    <dgm:pt modelId="{CA8AC86C-486F-4D8B-A81E-945688247858}" type="parTrans" cxnId="{10A4A090-4CFF-4987-89A3-24087CF4989E}">
      <dgm:prSet/>
      <dgm:spPr/>
      <dgm:t>
        <a:bodyPr/>
        <a:lstStyle/>
        <a:p>
          <a:endParaRPr lang="en-US"/>
        </a:p>
      </dgm:t>
    </dgm:pt>
    <dgm:pt modelId="{8219E89D-2E23-41C0-AD30-A82C3A008C32}" type="sibTrans" cxnId="{10A4A090-4CFF-4987-89A3-24087CF4989E}">
      <dgm:prSet/>
      <dgm:spPr/>
      <dgm:t>
        <a:bodyPr/>
        <a:lstStyle/>
        <a:p>
          <a:endParaRPr lang="en-US"/>
        </a:p>
      </dgm:t>
    </dgm:pt>
    <dgm:pt modelId="{F7DB6589-93D8-441C-BF29-5FE67D83AD07}">
      <dgm:prSet phldrT="[Text]"/>
      <dgm:spPr/>
      <dgm:t>
        <a:bodyPr/>
        <a:lstStyle/>
        <a:p>
          <a:r>
            <a:rPr lang="en-US" dirty="0" smtClean="0"/>
            <a:t>EAP0260</a:t>
          </a:r>
        </a:p>
        <a:p>
          <a:r>
            <a:rPr lang="en-US" dirty="0" smtClean="0"/>
            <a:t>EAP0240</a:t>
          </a:r>
        </a:p>
        <a:p>
          <a:r>
            <a:rPr lang="en-US" dirty="0" smtClean="0"/>
            <a:t>EAP0240L</a:t>
          </a:r>
          <a:endParaRPr lang="en-US" dirty="0"/>
        </a:p>
      </dgm:t>
    </dgm:pt>
    <dgm:pt modelId="{20F84898-A412-4613-A8F8-8F575C3474EC}" type="parTrans" cxnId="{929C1B26-716C-4CB6-B286-8AA03FA71645}">
      <dgm:prSet/>
      <dgm:spPr/>
      <dgm:t>
        <a:bodyPr/>
        <a:lstStyle/>
        <a:p>
          <a:endParaRPr lang="en-US"/>
        </a:p>
      </dgm:t>
    </dgm:pt>
    <dgm:pt modelId="{2AFEA3E0-469F-4357-93FD-389CD7452CD5}" type="sibTrans" cxnId="{929C1B26-716C-4CB6-B286-8AA03FA71645}">
      <dgm:prSet/>
      <dgm:spPr/>
      <dgm:t>
        <a:bodyPr/>
        <a:lstStyle/>
        <a:p>
          <a:endParaRPr lang="en-US"/>
        </a:p>
      </dgm:t>
    </dgm:pt>
    <dgm:pt modelId="{B17167E2-6484-47CC-B37B-6AFC78F3B0FC}" type="pres">
      <dgm:prSet presAssocID="{4C88E449-4AA8-4D82-A5D5-EB4CEA734525}" presName="Name0" presStyleCnt="0">
        <dgm:presLayoutVars>
          <dgm:dir/>
          <dgm:resizeHandles val="exact"/>
        </dgm:presLayoutVars>
      </dgm:prSet>
      <dgm:spPr/>
    </dgm:pt>
    <dgm:pt modelId="{CE5B4816-5F83-4B21-96A5-8BDB343DD1D2}" type="pres">
      <dgm:prSet presAssocID="{4C88E449-4AA8-4D82-A5D5-EB4CEA734525}" presName="fgShape" presStyleLbl="fgShp" presStyleIdx="0" presStyleCnt="1"/>
      <dgm:spPr>
        <a:prstGeom prst="notchedRightArrow">
          <a:avLst/>
        </a:prstGeom>
      </dgm:spPr>
    </dgm:pt>
    <dgm:pt modelId="{EF410C9D-18AA-496B-A382-89B291EB01B3}" type="pres">
      <dgm:prSet presAssocID="{4C88E449-4AA8-4D82-A5D5-EB4CEA734525}" presName="linComp" presStyleCnt="0"/>
      <dgm:spPr/>
    </dgm:pt>
    <dgm:pt modelId="{88999035-21BC-4F40-BB2F-CFC0452CAEE1}" type="pres">
      <dgm:prSet presAssocID="{8FE38A6C-7D81-4399-9DE2-53B061404994}" presName="compNode" presStyleCnt="0"/>
      <dgm:spPr/>
    </dgm:pt>
    <dgm:pt modelId="{4DBF3CA1-AFFF-4352-BD9D-F73D3F8648CE}" type="pres">
      <dgm:prSet presAssocID="{8FE38A6C-7D81-4399-9DE2-53B061404994}" presName="bkgdShape" presStyleLbl="node1" presStyleIdx="0" presStyleCnt="2"/>
      <dgm:spPr/>
      <dgm:t>
        <a:bodyPr/>
        <a:lstStyle/>
        <a:p>
          <a:endParaRPr lang="en-US"/>
        </a:p>
      </dgm:t>
    </dgm:pt>
    <dgm:pt modelId="{F3C0EC32-C579-45EF-A809-00271665D56A}" type="pres">
      <dgm:prSet presAssocID="{8FE38A6C-7D81-4399-9DE2-53B06140499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2540-60CF-4C16-B331-26E56D0CCD62}" type="pres">
      <dgm:prSet presAssocID="{8FE38A6C-7D81-4399-9DE2-53B061404994}" presName="invisiNode" presStyleLbl="node1" presStyleIdx="0" presStyleCnt="2"/>
      <dgm:spPr/>
    </dgm:pt>
    <dgm:pt modelId="{6C11B99F-5568-4C80-A75A-4EF8C792847D}" type="pres">
      <dgm:prSet presAssocID="{8FE38A6C-7D81-4399-9DE2-53B06140499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49565A-3407-4CEC-AD38-D9848C9460D7}" type="pres">
      <dgm:prSet presAssocID="{8219E89D-2E23-41C0-AD30-A82C3A008C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A9EB7A-2696-4C4A-B545-8C2BC54456D4}" type="pres">
      <dgm:prSet presAssocID="{F7DB6589-93D8-441C-BF29-5FE67D83AD07}" presName="compNode" presStyleCnt="0"/>
      <dgm:spPr/>
    </dgm:pt>
    <dgm:pt modelId="{7138995F-1559-47F4-85FA-1F0D85B7958F}" type="pres">
      <dgm:prSet presAssocID="{F7DB6589-93D8-441C-BF29-5FE67D83AD07}" presName="bkgdShape" presStyleLbl="node1" presStyleIdx="1" presStyleCnt="2"/>
      <dgm:spPr/>
      <dgm:t>
        <a:bodyPr/>
        <a:lstStyle/>
        <a:p>
          <a:endParaRPr lang="en-US"/>
        </a:p>
      </dgm:t>
    </dgm:pt>
    <dgm:pt modelId="{F4AD3F79-7CD5-410A-836D-BDFDF66A9515}" type="pres">
      <dgm:prSet presAssocID="{F7DB6589-93D8-441C-BF29-5FE67D83AD0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CEB8-3C7E-4C36-B14E-2E0BF5113170}" type="pres">
      <dgm:prSet presAssocID="{F7DB6589-93D8-441C-BF29-5FE67D83AD07}" presName="invisiNode" presStyleLbl="node1" presStyleIdx="1" presStyleCnt="2"/>
      <dgm:spPr/>
    </dgm:pt>
    <dgm:pt modelId="{25454C6E-8A06-41D1-B7B7-5FA4E4064B9E}" type="pres">
      <dgm:prSet presAssocID="{F7DB6589-93D8-441C-BF29-5FE67D83AD0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81458F1-1718-4E91-A1C4-3294EB13A45E}" type="presOf" srcId="{8FE38A6C-7D81-4399-9DE2-53B061404994}" destId="{4DBF3CA1-AFFF-4352-BD9D-F73D3F8648CE}" srcOrd="0" destOrd="0" presId="urn:microsoft.com/office/officeart/2005/8/layout/hList7"/>
    <dgm:cxn modelId="{10A4A090-4CFF-4987-89A3-24087CF4989E}" srcId="{4C88E449-4AA8-4D82-A5D5-EB4CEA734525}" destId="{8FE38A6C-7D81-4399-9DE2-53B061404994}" srcOrd="0" destOrd="0" parTransId="{CA8AC86C-486F-4D8B-A81E-945688247858}" sibTransId="{8219E89D-2E23-41C0-AD30-A82C3A008C32}"/>
    <dgm:cxn modelId="{9E379292-28B0-4D4A-B660-7E4A68B1362D}" type="presOf" srcId="{F7DB6589-93D8-441C-BF29-5FE67D83AD07}" destId="{F4AD3F79-7CD5-410A-836D-BDFDF66A9515}" srcOrd="1" destOrd="0" presId="urn:microsoft.com/office/officeart/2005/8/layout/hList7"/>
    <dgm:cxn modelId="{D836C8FE-B1B4-47EB-B9BA-C1BF3DBDE96A}" type="presOf" srcId="{F7DB6589-93D8-441C-BF29-5FE67D83AD07}" destId="{7138995F-1559-47F4-85FA-1F0D85B7958F}" srcOrd="0" destOrd="0" presId="urn:microsoft.com/office/officeart/2005/8/layout/hList7"/>
    <dgm:cxn modelId="{5B01548D-7EE5-42F0-9A58-F411AD3FDDCA}" type="presOf" srcId="{8FE38A6C-7D81-4399-9DE2-53B061404994}" destId="{F3C0EC32-C579-45EF-A809-00271665D56A}" srcOrd="1" destOrd="0" presId="urn:microsoft.com/office/officeart/2005/8/layout/hList7"/>
    <dgm:cxn modelId="{EE002D7E-FD30-4354-B311-29D0BD37A5DD}" type="presOf" srcId="{8219E89D-2E23-41C0-AD30-A82C3A008C32}" destId="{4549565A-3407-4CEC-AD38-D9848C9460D7}" srcOrd="0" destOrd="0" presId="urn:microsoft.com/office/officeart/2005/8/layout/hList7"/>
    <dgm:cxn modelId="{929C1B26-716C-4CB6-B286-8AA03FA71645}" srcId="{4C88E449-4AA8-4D82-A5D5-EB4CEA734525}" destId="{F7DB6589-93D8-441C-BF29-5FE67D83AD07}" srcOrd="1" destOrd="0" parTransId="{20F84898-A412-4613-A8F8-8F575C3474EC}" sibTransId="{2AFEA3E0-469F-4357-93FD-389CD7452CD5}"/>
    <dgm:cxn modelId="{1C3908E2-FC18-4E03-A111-CEF645630945}" type="presOf" srcId="{4C88E449-4AA8-4D82-A5D5-EB4CEA734525}" destId="{B17167E2-6484-47CC-B37B-6AFC78F3B0FC}" srcOrd="0" destOrd="0" presId="urn:microsoft.com/office/officeart/2005/8/layout/hList7"/>
    <dgm:cxn modelId="{8F60FD89-EBCB-47A5-8268-0663B2BFCCE3}" type="presParOf" srcId="{B17167E2-6484-47CC-B37B-6AFC78F3B0FC}" destId="{CE5B4816-5F83-4B21-96A5-8BDB343DD1D2}" srcOrd="0" destOrd="0" presId="urn:microsoft.com/office/officeart/2005/8/layout/hList7"/>
    <dgm:cxn modelId="{659CA51D-69B4-48DB-8709-5460D7114F32}" type="presParOf" srcId="{B17167E2-6484-47CC-B37B-6AFC78F3B0FC}" destId="{EF410C9D-18AA-496B-A382-89B291EB01B3}" srcOrd="1" destOrd="0" presId="urn:microsoft.com/office/officeart/2005/8/layout/hList7"/>
    <dgm:cxn modelId="{E1C9742C-F133-4EC3-8B70-BC5E8623B2D1}" type="presParOf" srcId="{EF410C9D-18AA-496B-A382-89B291EB01B3}" destId="{88999035-21BC-4F40-BB2F-CFC0452CAEE1}" srcOrd="0" destOrd="0" presId="urn:microsoft.com/office/officeart/2005/8/layout/hList7"/>
    <dgm:cxn modelId="{C639530D-05BE-4E35-9D09-25B9CEC5329D}" type="presParOf" srcId="{88999035-21BC-4F40-BB2F-CFC0452CAEE1}" destId="{4DBF3CA1-AFFF-4352-BD9D-F73D3F8648CE}" srcOrd="0" destOrd="0" presId="urn:microsoft.com/office/officeart/2005/8/layout/hList7"/>
    <dgm:cxn modelId="{AA3EE76C-06EB-41CC-BB3C-5C5EE5D353B0}" type="presParOf" srcId="{88999035-21BC-4F40-BB2F-CFC0452CAEE1}" destId="{F3C0EC32-C579-45EF-A809-00271665D56A}" srcOrd="1" destOrd="0" presId="urn:microsoft.com/office/officeart/2005/8/layout/hList7"/>
    <dgm:cxn modelId="{C4727D15-147A-4E35-9DBD-72CE408423A6}" type="presParOf" srcId="{88999035-21BC-4F40-BB2F-CFC0452CAEE1}" destId="{2D7E2540-60CF-4C16-B331-26E56D0CCD62}" srcOrd="2" destOrd="0" presId="urn:microsoft.com/office/officeart/2005/8/layout/hList7"/>
    <dgm:cxn modelId="{BEDFF71E-6468-4038-8111-F5A175B8A16D}" type="presParOf" srcId="{88999035-21BC-4F40-BB2F-CFC0452CAEE1}" destId="{6C11B99F-5568-4C80-A75A-4EF8C792847D}" srcOrd="3" destOrd="0" presId="urn:microsoft.com/office/officeart/2005/8/layout/hList7"/>
    <dgm:cxn modelId="{EF3BA53E-C9DA-4483-8687-D95FB0046FFB}" type="presParOf" srcId="{EF410C9D-18AA-496B-A382-89B291EB01B3}" destId="{4549565A-3407-4CEC-AD38-D9848C9460D7}" srcOrd="1" destOrd="0" presId="urn:microsoft.com/office/officeart/2005/8/layout/hList7"/>
    <dgm:cxn modelId="{DF05E4D3-E45B-4BC0-8549-93DEA7C21EBF}" type="presParOf" srcId="{EF410C9D-18AA-496B-A382-89B291EB01B3}" destId="{12A9EB7A-2696-4C4A-B545-8C2BC54456D4}" srcOrd="2" destOrd="0" presId="urn:microsoft.com/office/officeart/2005/8/layout/hList7"/>
    <dgm:cxn modelId="{F0BC0466-1E71-46B1-BC48-E11AB231A2E1}" type="presParOf" srcId="{12A9EB7A-2696-4C4A-B545-8C2BC54456D4}" destId="{7138995F-1559-47F4-85FA-1F0D85B7958F}" srcOrd="0" destOrd="0" presId="urn:microsoft.com/office/officeart/2005/8/layout/hList7"/>
    <dgm:cxn modelId="{F40DA630-5707-4AA1-B971-C62E1C56FFC2}" type="presParOf" srcId="{12A9EB7A-2696-4C4A-B545-8C2BC54456D4}" destId="{F4AD3F79-7CD5-410A-836D-BDFDF66A9515}" srcOrd="1" destOrd="0" presId="urn:microsoft.com/office/officeart/2005/8/layout/hList7"/>
    <dgm:cxn modelId="{0C7743BB-4F84-460C-A825-CB2597B58818}" type="presParOf" srcId="{12A9EB7A-2696-4C4A-B545-8C2BC54456D4}" destId="{F121CEB8-3C7E-4C36-B14E-2E0BF5113170}" srcOrd="2" destOrd="0" presId="urn:microsoft.com/office/officeart/2005/8/layout/hList7"/>
    <dgm:cxn modelId="{1AD225AB-EDBF-453A-9B11-BC78D3A6C477}" type="presParOf" srcId="{12A9EB7A-2696-4C4A-B545-8C2BC54456D4}" destId="{25454C6E-8A06-41D1-B7B7-5FA4E4064B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8E449-4AA8-4D82-A5D5-EB4CEA7345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E38A6C-7D81-4399-9DE2-53B061404994}">
      <dgm:prSet phldrT="[Text]"/>
      <dgm:spPr/>
      <dgm:t>
        <a:bodyPr/>
        <a:lstStyle/>
        <a:p>
          <a:r>
            <a:rPr lang="en-US" dirty="0" smtClean="0"/>
            <a:t>EAP0320</a:t>
          </a:r>
        </a:p>
        <a:p>
          <a:r>
            <a:rPr lang="en-US" dirty="0" smtClean="0"/>
            <a:t>EAP0300</a:t>
          </a:r>
        </a:p>
        <a:p>
          <a:r>
            <a:rPr lang="en-US" dirty="0" smtClean="0"/>
            <a:t>EAP0300L</a:t>
          </a:r>
        </a:p>
        <a:p>
          <a:endParaRPr lang="en-US" dirty="0"/>
        </a:p>
      </dgm:t>
    </dgm:pt>
    <dgm:pt modelId="{CA8AC86C-486F-4D8B-A81E-945688247858}" type="parTrans" cxnId="{10A4A090-4CFF-4987-89A3-24087CF4989E}">
      <dgm:prSet/>
      <dgm:spPr/>
      <dgm:t>
        <a:bodyPr/>
        <a:lstStyle/>
        <a:p>
          <a:endParaRPr lang="en-US"/>
        </a:p>
      </dgm:t>
    </dgm:pt>
    <dgm:pt modelId="{8219E89D-2E23-41C0-AD30-A82C3A008C32}" type="sibTrans" cxnId="{10A4A090-4CFF-4987-89A3-24087CF4989E}">
      <dgm:prSet/>
      <dgm:spPr/>
      <dgm:t>
        <a:bodyPr/>
        <a:lstStyle/>
        <a:p>
          <a:endParaRPr lang="en-US"/>
        </a:p>
      </dgm:t>
    </dgm:pt>
    <dgm:pt modelId="{F7DB6589-93D8-441C-BF29-5FE67D83AD07}">
      <dgm:prSet phldrT="[Text]"/>
      <dgm:spPr/>
      <dgm:t>
        <a:bodyPr/>
        <a:lstStyle/>
        <a:p>
          <a:r>
            <a:rPr lang="en-US" dirty="0" smtClean="0"/>
            <a:t>EAP0360</a:t>
          </a:r>
        </a:p>
        <a:p>
          <a:r>
            <a:rPr lang="en-US" dirty="0" smtClean="0"/>
            <a:t>EAP0340</a:t>
          </a:r>
        </a:p>
        <a:p>
          <a:r>
            <a:rPr lang="en-US" dirty="0" smtClean="0"/>
            <a:t>EAP0340L</a:t>
          </a:r>
          <a:endParaRPr lang="en-US" dirty="0"/>
        </a:p>
      </dgm:t>
    </dgm:pt>
    <dgm:pt modelId="{20F84898-A412-4613-A8F8-8F575C3474EC}" type="parTrans" cxnId="{929C1B26-716C-4CB6-B286-8AA03FA71645}">
      <dgm:prSet/>
      <dgm:spPr/>
      <dgm:t>
        <a:bodyPr/>
        <a:lstStyle/>
        <a:p>
          <a:endParaRPr lang="en-US"/>
        </a:p>
      </dgm:t>
    </dgm:pt>
    <dgm:pt modelId="{2AFEA3E0-469F-4357-93FD-389CD7452CD5}" type="sibTrans" cxnId="{929C1B26-716C-4CB6-B286-8AA03FA71645}">
      <dgm:prSet/>
      <dgm:spPr/>
      <dgm:t>
        <a:bodyPr/>
        <a:lstStyle/>
        <a:p>
          <a:endParaRPr lang="en-US"/>
        </a:p>
      </dgm:t>
    </dgm:pt>
    <dgm:pt modelId="{B17167E2-6484-47CC-B37B-6AFC78F3B0FC}" type="pres">
      <dgm:prSet presAssocID="{4C88E449-4AA8-4D82-A5D5-EB4CEA734525}" presName="Name0" presStyleCnt="0">
        <dgm:presLayoutVars>
          <dgm:dir/>
          <dgm:resizeHandles val="exact"/>
        </dgm:presLayoutVars>
      </dgm:prSet>
      <dgm:spPr/>
    </dgm:pt>
    <dgm:pt modelId="{CE5B4816-5F83-4B21-96A5-8BDB343DD1D2}" type="pres">
      <dgm:prSet presAssocID="{4C88E449-4AA8-4D82-A5D5-EB4CEA734525}" presName="fgShape" presStyleLbl="fgShp" presStyleIdx="0" presStyleCnt="1"/>
      <dgm:spPr>
        <a:prstGeom prst="notchedRightArrow">
          <a:avLst/>
        </a:prstGeom>
      </dgm:spPr>
    </dgm:pt>
    <dgm:pt modelId="{EF410C9D-18AA-496B-A382-89B291EB01B3}" type="pres">
      <dgm:prSet presAssocID="{4C88E449-4AA8-4D82-A5D5-EB4CEA734525}" presName="linComp" presStyleCnt="0"/>
      <dgm:spPr/>
    </dgm:pt>
    <dgm:pt modelId="{88999035-21BC-4F40-BB2F-CFC0452CAEE1}" type="pres">
      <dgm:prSet presAssocID="{8FE38A6C-7D81-4399-9DE2-53B061404994}" presName="compNode" presStyleCnt="0"/>
      <dgm:spPr/>
    </dgm:pt>
    <dgm:pt modelId="{4DBF3CA1-AFFF-4352-BD9D-F73D3F8648CE}" type="pres">
      <dgm:prSet presAssocID="{8FE38A6C-7D81-4399-9DE2-53B061404994}" presName="bkgdShape" presStyleLbl="node1" presStyleIdx="0" presStyleCnt="2"/>
      <dgm:spPr/>
      <dgm:t>
        <a:bodyPr/>
        <a:lstStyle/>
        <a:p>
          <a:endParaRPr lang="en-US"/>
        </a:p>
      </dgm:t>
    </dgm:pt>
    <dgm:pt modelId="{F3C0EC32-C579-45EF-A809-00271665D56A}" type="pres">
      <dgm:prSet presAssocID="{8FE38A6C-7D81-4399-9DE2-53B06140499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2540-60CF-4C16-B331-26E56D0CCD62}" type="pres">
      <dgm:prSet presAssocID="{8FE38A6C-7D81-4399-9DE2-53B061404994}" presName="invisiNode" presStyleLbl="node1" presStyleIdx="0" presStyleCnt="2"/>
      <dgm:spPr/>
    </dgm:pt>
    <dgm:pt modelId="{6C11B99F-5568-4C80-A75A-4EF8C792847D}" type="pres">
      <dgm:prSet presAssocID="{8FE38A6C-7D81-4399-9DE2-53B06140499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49565A-3407-4CEC-AD38-D9848C9460D7}" type="pres">
      <dgm:prSet presAssocID="{8219E89D-2E23-41C0-AD30-A82C3A008C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A9EB7A-2696-4C4A-B545-8C2BC54456D4}" type="pres">
      <dgm:prSet presAssocID="{F7DB6589-93D8-441C-BF29-5FE67D83AD07}" presName="compNode" presStyleCnt="0"/>
      <dgm:spPr/>
    </dgm:pt>
    <dgm:pt modelId="{7138995F-1559-47F4-85FA-1F0D85B7958F}" type="pres">
      <dgm:prSet presAssocID="{F7DB6589-93D8-441C-BF29-5FE67D83AD07}" presName="bkgdShape" presStyleLbl="node1" presStyleIdx="1" presStyleCnt="2"/>
      <dgm:spPr/>
      <dgm:t>
        <a:bodyPr/>
        <a:lstStyle/>
        <a:p>
          <a:endParaRPr lang="en-US"/>
        </a:p>
      </dgm:t>
    </dgm:pt>
    <dgm:pt modelId="{F4AD3F79-7CD5-410A-836D-BDFDF66A9515}" type="pres">
      <dgm:prSet presAssocID="{F7DB6589-93D8-441C-BF29-5FE67D83AD0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CEB8-3C7E-4C36-B14E-2E0BF5113170}" type="pres">
      <dgm:prSet presAssocID="{F7DB6589-93D8-441C-BF29-5FE67D83AD07}" presName="invisiNode" presStyleLbl="node1" presStyleIdx="1" presStyleCnt="2"/>
      <dgm:spPr/>
    </dgm:pt>
    <dgm:pt modelId="{25454C6E-8A06-41D1-B7B7-5FA4E4064B9E}" type="pres">
      <dgm:prSet presAssocID="{F7DB6589-93D8-441C-BF29-5FE67D83AD0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A27FCCF-4CF3-4685-BDFE-682401A1AB02}" type="presOf" srcId="{F7DB6589-93D8-441C-BF29-5FE67D83AD07}" destId="{F4AD3F79-7CD5-410A-836D-BDFDF66A9515}" srcOrd="1" destOrd="0" presId="urn:microsoft.com/office/officeart/2005/8/layout/hList7"/>
    <dgm:cxn modelId="{10A4A090-4CFF-4987-89A3-24087CF4989E}" srcId="{4C88E449-4AA8-4D82-A5D5-EB4CEA734525}" destId="{8FE38A6C-7D81-4399-9DE2-53B061404994}" srcOrd="0" destOrd="0" parTransId="{CA8AC86C-486F-4D8B-A81E-945688247858}" sibTransId="{8219E89D-2E23-41C0-AD30-A82C3A008C32}"/>
    <dgm:cxn modelId="{37384C57-C0F7-4FBA-8C1A-659AB0C2987F}" type="presOf" srcId="{F7DB6589-93D8-441C-BF29-5FE67D83AD07}" destId="{7138995F-1559-47F4-85FA-1F0D85B7958F}" srcOrd="0" destOrd="0" presId="urn:microsoft.com/office/officeart/2005/8/layout/hList7"/>
    <dgm:cxn modelId="{A57AE89F-6119-4639-9F2D-79D903221F91}" type="presOf" srcId="{8FE38A6C-7D81-4399-9DE2-53B061404994}" destId="{4DBF3CA1-AFFF-4352-BD9D-F73D3F8648CE}" srcOrd="0" destOrd="0" presId="urn:microsoft.com/office/officeart/2005/8/layout/hList7"/>
    <dgm:cxn modelId="{02B88586-6568-46AF-BB1F-44D009CFB925}" type="presOf" srcId="{8219E89D-2E23-41C0-AD30-A82C3A008C32}" destId="{4549565A-3407-4CEC-AD38-D9848C9460D7}" srcOrd="0" destOrd="0" presId="urn:microsoft.com/office/officeart/2005/8/layout/hList7"/>
    <dgm:cxn modelId="{D59B3136-DE5F-4D03-AE63-CD71CF40A95D}" type="presOf" srcId="{4C88E449-4AA8-4D82-A5D5-EB4CEA734525}" destId="{B17167E2-6484-47CC-B37B-6AFC78F3B0FC}" srcOrd="0" destOrd="0" presId="urn:microsoft.com/office/officeart/2005/8/layout/hList7"/>
    <dgm:cxn modelId="{662B8E14-5B68-44B5-A3B0-A0229C39A9C6}" type="presOf" srcId="{8FE38A6C-7D81-4399-9DE2-53B061404994}" destId="{F3C0EC32-C579-45EF-A809-00271665D56A}" srcOrd="1" destOrd="0" presId="urn:microsoft.com/office/officeart/2005/8/layout/hList7"/>
    <dgm:cxn modelId="{929C1B26-716C-4CB6-B286-8AA03FA71645}" srcId="{4C88E449-4AA8-4D82-A5D5-EB4CEA734525}" destId="{F7DB6589-93D8-441C-BF29-5FE67D83AD07}" srcOrd="1" destOrd="0" parTransId="{20F84898-A412-4613-A8F8-8F575C3474EC}" sibTransId="{2AFEA3E0-469F-4357-93FD-389CD7452CD5}"/>
    <dgm:cxn modelId="{815E6125-3E03-4BE1-9D9F-FF542ED306AE}" type="presParOf" srcId="{B17167E2-6484-47CC-B37B-6AFC78F3B0FC}" destId="{CE5B4816-5F83-4B21-96A5-8BDB343DD1D2}" srcOrd="0" destOrd="0" presId="urn:microsoft.com/office/officeart/2005/8/layout/hList7"/>
    <dgm:cxn modelId="{F71A31BD-A9CE-4073-9D29-5CF6FE14B57B}" type="presParOf" srcId="{B17167E2-6484-47CC-B37B-6AFC78F3B0FC}" destId="{EF410C9D-18AA-496B-A382-89B291EB01B3}" srcOrd="1" destOrd="0" presId="urn:microsoft.com/office/officeart/2005/8/layout/hList7"/>
    <dgm:cxn modelId="{087E2976-B28A-4E10-855B-329F15BBB3A4}" type="presParOf" srcId="{EF410C9D-18AA-496B-A382-89B291EB01B3}" destId="{88999035-21BC-4F40-BB2F-CFC0452CAEE1}" srcOrd="0" destOrd="0" presId="urn:microsoft.com/office/officeart/2005/8/layout/hList7"/>
    <dgm:cxn modelId="{3D59D159-D869-49A7-882B-3E75B38172FF}" type="presParOf" srcId="{88999035-21BC-4F40-BB2F-CFC0452CAEE1}" destId="{4DBF3CA1-AFFF-4352-BD9D-F73D3F8648CE}" srcOrd="0" destOrd="0" presId="urn:microsoft.com/office/officeart/2005/8/layout/hList7"/>
    <dgm:cxn modelId="{73CBAB7D-55E2-412E-9218-8943DBA2AF0F}" type="presParOf" srcId="{88999035-21BC-4F40-BB2F-CFC0452CAEE1}" destId="{F3C0EC32-C579-45EF-A809-00271665D56A}" srcOrd="1" destOrd="0" presId="urn:microsoft.com/office/officeart/2005/8/layout/hList7"/>
    <dgm:cxn modelId="{346D5668-0FC4-47B3-8073-E684A44F37E9}" type="presParOf" srcId="{88999035-21BC-4F40-BB2F-CFC0452CAEE1}" destId="{2D7E2540-60CF-4C16-B331-26E56D0CCD62}" srcOrd="2" destOrd="0" presId="urn:microsoft.com/office/officeart/2005/8/layout/hList7"/>
    <dgm:cxn modelId="{1E0F2DB8-27C7-47F4-A604-D7F0FE46D196}" type="presParOf" srcId="{88999035-21BC-4F40-BB2F-CFC0452CAEE1}" destId="{6C11B99F-5568-4C80-A75A-4EF8C792847D}" srcOrd="3" destOrd="0" presId="urn:microsoft.com/office/officeart/2005/8/layout/hList7"/>
    <dgm:cxn modelId="{7D45240A-D85D-44CB-BF6E-9D78A674C531}" type="presParOf" srcId="{EF410C9D-18AA-496B-A382-89B291EB01B3}" destId="{4549565A-3407-4CEC-AD38-D9848C9460D7}" srcOrd="1" destOrd="0" presId="urn:microsoft.com/office/officeart/2005/8/layout/hList7"/>
    <dgm:cxn modelId="{5219DBD0-94D5-4D59-A2A0-CA244ACD4015}" type="presParOf" srcId="{EF410C9D-18AA-496B-A382-89B291EB01B3}" destId="{12A9EB7A-2696-4C4A-B545-8C2BC54456D4}" srcOrd="2" destOrd="0" presId="urn:microsoft.com/office/officeart/2005/8/layout/hList7"/>
    <dgm:cxn modelId="{2697168C-C3B3-499A-AE6E-7316C690A49F}" type="presParOf" srcId="{12A9EB7A-2696-4C4A-B545-8C2BC54456D4}" destId="{7138995F-1559-47F4-85FA-1F0D85B7958F}" srcOrd="0" destOrd="0" presId="urn:microsoft.com/office/officeart/2005/8/layout/hList7"/>
    <dgm:cxn modelId="{A7EDFF3C-E6C1-4577-8B8F-D901FE3C6DDE}" type="presParOf" srcId="{12A9EB7A-2696-4C4A-B545-8C2BC54456D4}" destId="{F4AD3F79-7CD5-410A-836D-BDFDF66A9515}" srcOrd="1" destOrd="0" presId="urn:microsoft.com/office/officeart/2005/8/layout/hList7"/>
    <dgm:cxn modelId="{EB43DDAD-EAA6-4A2A-8FEC-3D78CFEDCD6B}" type="presParOf" srcId="{12A9EB7A-2696-4C4A-B545-8C2BC54456D4}" destId="{F121CEB8-3C7E-4C36-B14E-2E0BF5113170}" srcOrd="2" destOrd="0" presId="urn:microsoft.com/office/officeart/2005/8/layout/hList7"/>
    <dgm:cxn modelId="{90FA5D81-80AC-44F1-8A18-6E74F823D94B}" type="presParOf" srcId="{12A9EB7A-2696-4C4A-B545-8C2BC54456D4}" destId="{25454C6E-8A06-41D1-B7B7-5FA4E4064B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88E449-4AA8-4D82-A5D5-EB4CEA7345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E38A6C-7D81-4399-9DE2-53B061404994}">
      <dgm:prSet phldrT="[Text]"/>
      <dgm:spPr/>
      <dgm:t>
        <a:bodyPr/>
        <a:lstStyle/>
        <a:p>
          <a:r>
            <a:rPr lang="en-US" dirty="0" smtClean="0"/>
            <a:t>EAP0420</a:t>
          </a:r>
        </a:p>
        <a:p>
          <a:r>
            <a:rPr lang="en-US" dirty="0" smtClean="0"/>
            <a:t>EAP0400</a:t>
          </a:r>
        </a:p>
        <a:p>
          <a:r>
            <a:rPr lang="en-US" dirty="0" smtClean="0"/>
            <a:t>EAP0400L</a:t>
          </a:r>
        </a:p>
        <a:p>
          <a:endParaRPr lang="en-US" dirty="0"/>
        </a:p>
      </dgm:t>
    </dgm:pt>
    <dgm:pt modelId="{CA8AC86C-486F-4D8B-A81E-945688247858}" type="parTrans" cxnId="{10A4A090-4CFF-4987-89A3-24087CF4989E}">
      <dgm:prSet/>
      <dgm:spPr/>
      <dgm:t>
        <a:bodyPr/>
        <a:lstStyle/>
        <a:p>
          <a:endParaRPr lang="en-US"/>
        </a:p>
      </dgm:t>
    </dgm:pt>
    <dgm:pt modelId="{8219E89D-2E23-41C0-AD30-A82C3A008C32}" type="sibTrans" cxnId="{10A4A090-4CFF-4987-89A3-24087CF4989E}">
      <dgm:prSet/>
      <dgm:spPr/>
      <dgm:t>
        <a:bodyPr/>
        <a:lstStyle/>
        <a:p>
          <a:endParaRPr lang="en-US"/>
        </a:p>
      </dgm:t>
    </dgm:pt>
    <dgm:pt modelId="{F7DB6589-93D8-441C-BF29-5FE67D83AD07}">
      <dgm:prSet phldrT="[Text]"/>
      <dgm:spPr/>
      <dgm:t>
        <a:bodyPr/>
        <a:lstStyle/>
        <a:p>
          <a:r>
            <a:rPr lang="en-US" dirty="0" smtClean="0"/>
            <a:t>EAP0460</a:t>
          </a:r>
        </a:p>
        <a:p>
          <a:r>
            <a:rPr lang="en-US" dirty="0" smtClean="0"/>
            <a:t>EAP0440</a:t>
          </a:r>
        </a:p>
        <a:p>
          <a:r>
            <a:rPr lang="en-US" smtClean="0"/>
            <a:t>EAP0440L</a:t>
          </a:r>
          <a:endParaRPr lang="en-US" dirty="0"/>
        </a:p>
      </dgm:t>
    </dgm:pt>
    <dgm:pt modelId="{20F84898-A412-4613-A8F8-8F575C3474EC}" type="parTrans" cxnId="{929C1B26-716C-4CB6-B286-8AA03FA71645}">
      <dgm:prSet/>
      <dgm:spPr/>
      <dgm:t>
        <a:bodyPr/>
        <a:lstStyle/>
        <a:p>
          <a:endParaRPr lang="en-US"/>
        </a:p>
      </dgm:t>
    </dgm:pt>
    <dgm:pt modelId="{2AFEA3E0-469F-4357-93FD-389CD7452CD5}" type="sibTrans" cxnId="{929C1B26-716C-4CB6-B286-8AA03FA71645}">
      <dgm:prSet/>
      <dgm:spPr/>
      <dgm:t>
        <a:bodyPr/>
        <a:lstStyle/>
        <a:p>
          <a:endParaRPr lang="en-US"/>
        </a:p>
      </dgm:t>
    </dgm:pt>
    <dgm:pt modelId="{5506CA83-8C12-41A1-8C48-2231177BF697}">
      <dgm:prSet/>
      <dgm:spPr/>
      <dgm:t>
        <a:bodyPr/>
        <a:lstStyle/>
        <a:p>
          <a:endParaRPr lang="en-US"/>
        </a:p>
      </dgm:t>
    </dgm:pt>
    <dgm:pt modelId="{3F23BA16-8B91-487A-92FD-0EE9F6A50CE1}" type="parTrans" cxnId="{96EA4BF8-9E8D-43DE-B0E8-D73C50BDF2F5}">
      <dgm:prSet/>
      <dgm:spPr/>
      <dgm:t>
        <a:bodyPr/>
        <a:lstStyle/>
        <a:p>
          <a:endParaRPr lang="en-US"/>
        </a:p>
      </dgm:t>
    </dgm:pt>
    <dgm:pt modelId="{08C47687-8534-4E8F-B51C-47F1D4242D15}" type="sibTrans" cxnId="{96EA4BF8-9E8D-43DE-B0E8-D73C50BDF2F5}">
      <dgm:prSet/>
      <dgm:spPr/>
      <dgm:t>
        <a:bodyPr/>
        <a:lstStyle/>
        <a:p>
          <a:endParaRPr lang="en-US"/>
        </a:p>
      </dgm:t>
    </dgm:pt>
    <dgm:pt modelId="{B17167E2-6484-47CC-B37B-6AFC78F3B0FC}" type="pres">
      <dgm:prSet presAssocID="{4C88E449-4AA8-4D82-A5D5-EB4CEA734525}" presName="Name0" presStyleCnt="0">
        <dgm:presLayoutVars>
          <dgm:dir/>
          <dgm:resizeHandles val="exact"/>
        </dgm:presLayoutVars>
      </dgm:prSet>
      <dgm:spPr/>
    </dgm:pt>
    <dgm:pt modelId="{CE5B4816-5F83-4B21-96A5-8BDB343DD1D2}" type="pres">
      <dgm:prSet presAssocID="{4C88E449-4AA8-4D82-A5D5-EB4CEA734525}" presName="fgShape" presStyleLbl="fgShp" presStyleIdx="0" presStyleCnt="1"/>
      <dgm:spPr>
        <a:prstGeom prst="notchedRightArrow">
          <a:avLst/>
        </a:prstGeom>
      </dgm:spPr>
    </dgm:pt>
    <dgm:pt modelId="{EF410C9D-18AA-496B-A382-89B291EB01B3}" type="pres">
      <dgm:prSet presAssocID="{4C88E449-4AA8-4D82-A5D5-EB4CEA734525}" presName="linComp" presStyleCnt="0"/>
      <dgm:spPr/>
    </dgm:pt>
    <dgm:pt modelId="{88999035-21BC-4F40-BB2F-CFC0452CAEE1}" type="pres">
      <dgm:prSet presAssocID="{8FE38A6C-7D81-4399-9DE2-53B061404994}" presName="compNode" presStyleCnt="0"/>
      <dgm:spPr/>
    </dgm:pt>
    <dgm:pt modelId="{4DBF3CA1-AFFF-4352-BD9D-F73D3F8648CE}" type="pres">
      <dgm:prSet presAssocID="{8FE38A6C-7D81-4399-9DE2-53B061404994}" presName="bkgdShape" presStyleLbl="node1" presStyleIdx="0" presStyleCnt="3"/>
      <dgm:spPr/>
      <dgm:t>
        <a:bodyPr/>
        <a:lstStyle/>
        <a:p>
          <a:endParaRPr lang="en-US"/>
        </a:p>
      </dgm:t>
    </dgm:pt>
    <dgm:pt modelId="{F3C0EC32-C579-45EF-A809-00271665D56A}" type="pres">
      <dgm:prSet presAssocID="{8FE38A6C-7D81-4399-9DE2-53B06140499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2540-60CF-4C16-B331-26E56D0CCD62}" type="pres">
      <dgm:prSet presAssocID="{8FE38A6C-7D81-4399-9DE2-53B061404994}" presName="invisiNode" presStyleLbl="node1" presStyleIdx="0" presStyleCnt="3"/>
      <dgm:spPr/>
    </dgm:pt>
    <dgm:pt modelId="{6C11B99F-5568-4C80-A75A-4EF8C792847D}" type="pres">
      <dgm:prSet presAssocID="{8FE38A6C-7D81-4399-9DE2-53B06140499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49565A-3407-4CEC-AD38-D9848C9460D7}" type="pres">
      <dgm:prSet presAssocID="{8219E89D-2E23-41C0-AD30-A82C3A008C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A9EB7A-2696-4C4A-B545-8C2BC54456D4}" type="pres">
      <dgm:prSet presAssocID="{F7DB6589-93D8-441C-BF29-5FE67D83AD07}" presName="compNode" presStyleCnt="0"/>
      <dgm:spPr/>
    </dgm:pt>
    <dgm:pt modelId="{7138995F-1559-47F4-85FA-1F0D85B7958F}" type="pres">
      <dgm:prSet presAssocID="{F7DB6589-93D8-441C-BF29-5FE67D83AD07}" presName="bkgdShape" presStyleLbl="node1" presStyleIdx="1" presStyleCnt="3"/>
      <dgm:spPr/>
      <dgm:t>
        <a:bodyPr/>
        <a:lstStyle/>
        <a:p>
          <a:endParaRPr lang="en-US"/>
        </a:p>
      </dgm:t>
    </dgm:pt>
    <dgm:pt modelId="{F4AD3F79-7CD5-410A-836D-BDFDF66A9515}" type="pres">
      <dgm:prSet presAssocID="{F7DB6589-93D8-441C-BF29-5FE67D83AD0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CEB8-3C7E-4C36-B14E-2E0BF5113170}" type="pres">
      <dgm:prSet presAssocID="{F7DB6589-93D8-441C-BF29-5FE67D83AD07}" presName="invisiNode" presStyleLbl="node1" presStyleIdx="1" presStyleCnt="3"/>
      <dgm:spPr/>
    </dgm:pt>
    <dgm:pt modelId="{25454C6E-8A06-41D1-B7B7-5FA4E4064B9E}" type="pres">
      <dgm:prSet presAssocID="{F7DB6589-93D8-441C-BF29-5FE67D83AD0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2958390-79AB-45C9-8B0C-AA06C904588B}" type="pres">
      <dgm:prSet presAssocID="{2AFEA3E0-469F-4357-93FD-389CD7452C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2C97B3-EE88-48CF-9008-535BD19ADA1D}" type="pres">
      <dgm:prSet presAssocID="{5506CA83-8C12-41A1-8C48-2231177BF697}" presName="compNode" presStyleCnt="0"/>
      <dgm:spPr/>
    </dgm:pt>
    <dgm:pt modelId="{EBD7CF07-424E-4166-92A4-11E3F5DB6E81}" type="pres">
      <dgm:prSet presAssocID="{5506CA83-8C12-41A1-8C48-2231177BF697}" presName="bkgdShape" presStyleLbl="node1" presStyleIdx="2" presStyleCnt="3" custLinFactNeighborX="-5647" custLinFactNeighborY="-572"/>
      <dgm:spPr/>
      <dgm:t>
        <a:bodyPr/>
        <a:lstStyle/>
        <a:p>
          <a:endParaRPr lang="en-US"/>
        </a:p>
      </dgm:t>
    </dgm:pt>
    <dgm:pt modelId="{68420073-9AAE-49D1-80D7-ADB6E0F10B1A}" type="pres">
      <dgm:prSet presAssocID="{5506CA83-8C12-41A1-8C48-2231177BF69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4A33-EAE4-4232-8570-DEB80AD0AD24}" type="pres">
      <dgm:prSet presAssocID="{5506CA83-8C12-41A1-8C48-2231177BF697}" presName="invisiNode" presStyleLbl="node1" presStyleIdx="2" presStyleCnt="3"/>
      <dgm:spPr/>
    </dgm:pt>
    <dgm:pt modelId="{3756EFA0-A4EA-4824-9D1C-0EAA5FA092D7}" type="pres">
      <dgm:prSet presAssocID="{5506CA83-8C12-41A1-8C48-2231177BF697}" presName="imagNode" presStyleLbl="fgImgPlace1" presStyleIdx="2" presStyleCnt="3" custLinFactNeighborX="5153" custLinFactNeighborY="-28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ABB59E9-AA53-49C3-B70D-4A77B18F2C91}" type="presOf" srcId="{F7DB6589-93D8-441C-BF29-5FE67D83AD07}" destId="{F4AD3F79-7CD5-410A-836D-BDFDF66A9515}" srcOrd="1" destOrd="0" presId="urn:microsoft.com/office/officeart/2005/8/layout/hList7"/>
    <dgm:cxn modelId="{10A4A090-4CFF-4987-89A3-24087CF4989E}" srcId="{4C88E449-4AA8-4D82-A5D5-EB4CEA734525}" destId="{8FE38A6C-7D81-4399-9DE2-53B061404994}" srcOrd="0" destOrd="0" parTransId="{CA8AC86C-486F-4D8B-A81E-945688247858}" sibTransId="{8219E89D-2E23-41C0-AD30-A82C3A008C32}"/>
    <dgm:cxn modelId="{8E98DC51-FAE4-4755-89ED-3DFAF3F610BB}" type="presOf" srcId="{5506CA83-8C12-41A1-8C48-2231177BF697}" destId="{EBD7CF07-424E-4166-92A4-11E3F5DB6E81}" srcOrd="0" destOrd="0" presId="urn:microsoft.com/office/officeart/2005/8/layout/hList7"/>
    <dgm:cxn modelId="{96EA4BF8-9E8D-43DE-B0E8-D73C50BDF2F5}" srcId="{4C88E449-4AA8-4D82-A5D5-EB4CEA734525}" destId="{5506CA83-8C12-41A1-8C48-2231177BF697}" srcOrd="2" destOrd="0" parTransId="{3F23BA16-8B91-487A-92FD-0EE9F6A50CE1}" sibTransId="{08C47687-8534-4E8F-B51C-47F1D4242D15}"/>
    <dgm:cxn modelId="{929C1B26-716C-4CB6-B286-8AA03FA71645}" srcId="{4C88E449-4AA8-4D82-A5D5-EB4CEA734525}" destId="{F7DB6589-93D8-441C-BF29-5FE67D83AD07}" srcOrd="1" destOrd="0" parTransId="{20F84898-A412-4613-A8F8-8F575C3474EC}" sibTransId="{2AFEA3E0-469F-4357-93FD-389CD7452CD5}"/>
    <dgm:cxn modelId="{FBBC70EF-90A8-4E81-B03E-12F404D557D0}" type="presOf" srcId="{2AFEA3E0-469F-4357-93FD-389CD7452CD5}" destId="{02958390-79AB-45C9-8B0C-AA06C904588B}" srcOrd="0" destOrd="0" presId="urn:microsoft.com/office/officeart/2005/8/layout/hList7"/>
    <dgm:cxn modelId="{3D057AF8-BD37-49B5-A965-D35E0F0021EF}" type="presOf" srcId="{8219E89D-2E23-41C0-AD30-A82C3A008C32}" destId="{4549565A-3407-4CEC-AD38-D9848C9460D7}" srcOrd="0" destOrd="0" presId="urn:microsoft.com/office/officeart/2005/8/layout/hList7"/>
    <dgm:cxn modelId="{6CE97250-081B-4CF5-BFC5-6BD88957C127}" type="presOf" srcId="{F7DB6589-93D8-441C-BF29-5FE67D83AD07}" destId="{7138995F-1559-47F4-85FA-1F0D85B7958F}" srcOrd="0" destOrd="0" presId="urn:microsoft.com/office/officeart/2005/8/layout/hList7"/>
    <dgm:cxn modelId="{E0BE9242-1098-4B51-A4F6-F890BC650831}" type="presOf" srcId="{8FE38A6C-7D81-4399-9DE2-53B061404994}" destId="{F3C0EC32-C579-45EF-A809-00271665D56A}" srcOrd="1" destOrd="0" presId="urn:microsoft.com/office/officeart/2005/8/layout/hList7"/>
    <dgm:cxn modelId="{B7E056AC-B6C0-4BDF-A6BE-D1AC5F2C9475}" type="presOf" srcId="{8FE38A6C-7D81-4399-9DE2-53B061404994}" destId="{4DBF3CA1-AFFF-4352-BD9D-F73D3F8648CE}" srcOrd="0" destOrd="0" presId="urn:microsoft.com/office/officeart/2005/8/layout/hList7"/>
    <dgm:cxn modelId="{C4EECF41-C84E-4F6F-82D3-2D8B7244A15C}" type="presOf" srcId="{4C88E449-4AA8-4D82-A5D5-EB4CEA734525}" destId="{B17167E2-6484-47CC-B37B-6AFC78F3B0FC}" srcOrd="0" destOrd="0" presId="urn:microsoft.com/office/officeart/2005/8/layout/hList7"/>
    <dgm:cxn modelId="{1F4D5FFD-4030-4852-B1E2-89B0E56F7461}" type="presOf" srcId="{5506CA83-8C12-41A1-8C48-2231177BF697}" destId="{68420073-9AAE-49D1-80D7-ADB6E0F10B1A}" srcOrd="1" destOrd="0" presId="urn:microsoft.com/office/officeart/2005/8/layout/hList7"/>
    <dgm:cxn modelId="{ABBEDE00-8350-4423-9D39-5A4C61F53A99}" type="presParOf" srcId="{B17167E2-6484-47CC-B37B-6AFC78F3B0FC}" destId="{CE5B4816-5F83-4B21-96A5-8BDB343DD1D2}" srcOrd="0" destOrd="0" presId="urn:microsoft.com/office/officeart/2005/8/layout/hList7"/>
    <dgm:cxn modelId="{680076CC-B449-4EBF-BF68-60F0603F3B04}" type="presParOf" srcId="{B17167E2-6484-47CC-B37B-6AFC78F3B0FC}" destId="{EF410C9D-18AA-496B-A382-89B291EB01B3}" srcOrd="1" destOrd="0" presId="urn:microsoft.com/office/officeart/2005/8/layout/hList7"/>
    <dgm:cxn modelId="{6AB37853-D1D6-47F8-8750-259697DF8E5E}" type="presParOf" srcId="{EF410C9D-18AA-496B-A382-89B291EB01B3}" destId="{88999035-21BC-4F40-BB2F-CFC0452CAEE1}" srcOrd="0" destOrd="0" presId="urn:microsoft.com/office/officeart/2005/8/layout/hList7"/>
    <dgm:cxn modelId="{2B1FF1DF-427A-4BE2-8EBD-5A9794168D3F}" type="presParOf" srcId="{88999035-21BC-4F40-BB2F-CFC0452CAEE1}" destId="{4DBF3CA1-AFFF-4352-BD9D-F73D3F8648CE}" srcOrd="0" destOrd="0" presId="urn:microsoft.com/office/officeart/2005/8/layout/hList7"/>
    <dgm:cxn modelId="{80C9524C-701B-4B29-9D73-A8B0FA3E4575}" type="presParOf" srcId="{88999035-21BC-4F40-BB2F-CFC0452CAEE1}" destId="{F3C0EC32-C579-45EF-A809-00271665D56A}" srcOrd="1" destOrd="0" presId="urn:microsoft.com/office/officeart/2005/8/layout/hList7"/>
    <dgm:cxn modelId="{12792B49-990B-4F28-99B4-A411892B37E2}" type="presParOf" srcId="{88999035-21BC-4F40-BB2F-CFC0452CAEE1}" destId="{2D7E2540-60CF-4C16-B331-26E56D0CCD62}" srcOrd="2" destOrd="0" presId="urn:microsoft.com/office/officeart/2005/8/layout/hList7"/>
    <dgm:cxn modelId="{D0748347-FF20-4ABB-A3BF-B87DF154B3EA}" type="presParOf" srcId="{88999035-21BC-4F40-BB2F-CFC0452CAEE1}" destId="{6C11B99F-5568-4C80-A75A-4EF8C792847D}" srcOrd="3" destOrd="0" presId="urn:microsoft.com/office/officeart/2005/8/layout/hList7"/>
    <dgm:cxn modelId="{71ED8C0A-AF89-4031-A220-942B6E8964D0}" type="presParOf" srcId="{EF410C9D-18AA-496B-A382-89B291EB01B3}" destId="{4549565A-3407-4CEC-AD38-D9848C9460D7}" srcOrd="1" destOrd="0" presId="urn:microsoft.com/office/officeart/2005/8/layout/hList7"/>
    <dgm:cxn modelId="{AE1D38D9-3C18-45A4-9B21-3A57A88D944A}" type="presParOf" srcId="{EF410C9D-18AA-496B-A382-89B291EB01B3}" destId="{12A9EB7A-2696-4C4A-B545-8C2BC54456D4}" srcOrd="2" destOrd="0" presId="urn:microsoft.com/office/officeart/2005/8/layout/hList7"/>
    <dgm:cxn modelId="{D26D1873-B99E-4121-A0E3-F43BDFE50B34}" type="presParOf" srcId="{12A9EB7A-2696-4C4A-B545-8C2BC54456D4}" destId="{7138995F-1559-47F4-85FA-1F0D85B7958F}" srcOrd="0" destOrd="0" presId="urn:microsoft.com/office/officeart/2005/8/layout/hList7"/>
    <dgm:cxn modelId="{63691306-4E6B-4955-9588-2B875681C1BE}" type="presParOf" srcId="{12A9EB7A-2696-4C4A-B545-8C2BC54456D4}" destId="{F4AD3F79-7CD5-410A-836D-BDFDF66A9515}" srcOrd="1" destOrd="0" presId="urn:microsoft.com/office/officeart/2005/8/layout/hList7"/>
    <dgm:cxn modelId="{76838394-74E0-4EFE-98DA-B22BBB9632B4}" type="presParOf" srcId="{12A9EB7A-2696-4C4A-B545-8C2BC54456D4}" destId="{F121CEB8-3C7E-4C36-B14E-2E0BF5113170}" srcOrd="2" destOrd="0" presId="urn:microsoft.com/office/officeart/2005/8/layout/hList7"/>
    <dgm:cxn modelId="{CC0A1F29-6F04-4D0B-8AA9-8363301956C5}" type="presParOf" srcId="{12A9EB7A-2696-4C4A-B545-8C2BC54456D4}" destId="{25454C6E-8A06-41D1-B7B7-5FA4E4064B9E}" srcOrd="3" destOrd="0" presId="urn:microsoft.com/office/officeart/2005/8/layout/hList7"/>
    <dgm:cxn modelId="{728D9BE0-F07D-4FDD-821C-75B1E14EE7C3}" type="presParOf" srcId="{EF410C9D-18AA-496B-A382-89B291EB01B3}" destId="{02958390-79AB-45C9-8B0C-AA06C904588B}" srcOrd="3" destOrd="0" presId="urn:microsoft.com/office/officeart/2005/8/layout/hList7"/>
    <dgm:cxn modelId="{D51B4568-9B5F-4AD1-92F9-B3BA649FD660}" type="presParOf" srcId="{EF410C9D-18AA-496B-A382-89B291EB01B3}" destId="{D82C97B3-EE88-48CF-9008-535BD19ADA1D}" srcOrd="4" destOrd="0" presId="urn:microsoft.com/office/officeart/2005/8/layout/hList7"/>
    <dgm:cxn modelId="{574C2CD8-C0F4-4161-B2C9-C9495C4D1F8B}" type="presParOf" srcId="{D82C97B3-EE88-48CF-9008-535BD19ADA1D}" destId="{EBD7CF07-424E-4166-92A4-11E3F5DB6E81}" srcOrd="0" destOrd="0" presId="urn:microsoft.com/office/officeart/2005/8/layout/hList7"/>
    <dgm:cxn modelId="{F288C2D0-EF6B-4DE1-8088-D5E4E0D75A2E}" type="presParOf" srcId="{D82C97B3-EE88-48CF-9008-535BD19ADA1D}" destId="{68420073-9AAE-49D1-80D7-ADB6E0F10B1A}" srcOrd="1" destOrd="0" presId="urn:microsoft.com/office/officeart/2005/8/layout/hList7"/>
    <dgm:cxn modelId="{D6EDE66D-3E7A-4843-AB5D-366DD9CD87ED}" type="presParOf" srcId="{D82C97B3-EE88-48CF-9008-535BD19ADA1D}" destId="{9D604A33-EAE4-4232-8570-DEB80AD0AD24}" srcOrd="2" destOrd="0" presId="urn:microsoft.com/office/officeart/2005/8/layout/hList7"/>
    <dgm:cxn modelId="{D8C80CF9-3C30-47C8-B61F-53E1B317E751}" type="presParOf" srcId="{D82C97B3-EE88-48CF-9008-535BD19ADA1D}" destId="{3756EFA0-A4EA-4824-9D1C-0EAA5FA092D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88E449-4AA8-4D82-A5D5-EB4CEA7345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7DB6589-93D8-441C-BF29-5FE67D83AD07}">
      <dgm:prSet phldrT="[Text]"/>
      <dgm:spPr/>
      <dgm:t>
        <a:bodyPr/>
        <a:lstStyle/>
        <a:p>
          <a:r>
            <a:rPr lang="en-US" dirty="0" smtClean="0"/>
            <a:t>EAP1686</a:t>
          </a:r>
          <a:endParaRPr lang="en-US" dirty="0" smtClean="0"/>
        </a:p>
        <a:p>
          <a:r>
            <a:rPr lang="en-US" dirty="0" smtClean="0"/>
            <a:t>EAP1685</a:t>
          </a:r>
          <a:endParaRPr lang="en-US" dirty="0"/>
        </a:p>
      </dgm:t>
    </dgm:pt>
    <dgm:pt modelId="{20F84898-A412-4613-A8F8-8F575C3474EC}" type="parTrans" cxnId="{929C1B26-716C-4CB6-B286-8AA03FA71645}">
      <dgm:prSet/>
      <dgm:spPr/>
      <dgm:t>
        <a:bodyPr/>
        <a:lstStyle/>
        <a:p>
          <a:endParaRPr lang="en-US"/>
        </a:p>
      </dgm:t>
    </dgm:pt>
    <dgm:pt modelId="{2AFEA3E0-469F-4357-93FD-389CD7452CD5}" type="sibTrans" cxnId="{929C1B26-716C-4CB6-B286-8AA03FA71645}">
      <dgm:prSet/>
      <dgm:spPr/>
      <dgm:t>
        <a:bodyPr/>
        <a:lstStyle/>
        <a:p>
          <a:endParaRPr lang="en-US"/>
        </a:p>
      </dgm:t>
    </dgm:pt>
    <dgm:pt modelId="{8FE38A6C-7D81-4399-9DE2-53B061404994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EAP1586</a:t>
          </a:r>
          <a:endParaRPr lang="en-US" dirty="0" smtClean="0"/>
        </a:p>
        <a:p>
          <a:r>
            <a:rPr lang="en-US" dirty="0" smtClean="0"/>
            <a:t>EAP1585</a:t>
          </a:r>
          <a:endParaRPr lang="en-US" dirty="0" smtClean="0"/>
        </a:p>
        <a:p>
          <a:endParaRPr lang="en-US" dirty="0"/>
        </a:p>
      </dgm:t>
    </dgm:pt>
    <dgm:pt modelId="{8219E89D-2E23-41C0-AD30-A82C3A008C32}" type="sibTrans" cxnId="{10A4A090-4CFF-4987-89A3-24087CF4989E}">
      <dgm:prSet/>
      <dgm:spPr/>
      <dgm:t>
        <a:bodyPr/>
        <a:lstStyle/>
        <a:p>
          <a:endParaRPr lang="en-US"/>
        </a:p>
      </dgm:t>
    </dgm:pt>
    <dgm:pt modelId="{CA8AC86C-486F-4D8B-A81E-945688247858}" type="parTrans" cxnId="{10A4A090-4CFF-4987-89A3-24087CF4989E}">
      <dgm:prSet/>
      <dgm:spPr/>
      <dgm:t>
        <a:bodyPr/>
        <a:lstStyle/>
        <a:p>
          <a:endParaRPr lang="en-US"/>
        </a:p>
      </dgm:t>
    </dgm:pt>
    <dgm:pt modelId="{B17167E2-6484-47CC-B37B-6AFC78F3B0FC}" type="pres">
      <dgm:prSet presAssocID="{4C88E449-4AA8-4D82-A5D5-EB4CEA734525}" presName="Name0" presStyleCnt="0">
        <dgm:presLayoutVars>
          <dgm:dir/>
          <dgm:resizeHandles val="exact"/>
        </dgm:presLayoutVars>
      </dgm:prSet>
      <dgm:spPr/>
    </dgm:pt>
    <dgm:pt modelId="{CE5B4816-5F83-4B21-96A5-8BDB343DD1D2}" type="pres">
      <dgm:prSet presAssocID="{4C88E449-4AA8-4D82-A5D5-EB4CEA734525}" presName="fgShape" presStyleLbl="fgShp" presStyleIdx="0" presStyleCnt="1"/>
      <dgm:spPr>
        <a:prstGeom prst="notchedRightArrow">
          <a:avLst/>
        </a:prstGeom>
      </dgm:spPr>
    </dgm:pt>
    <dgm:pt modelId="{EF410C9D-18AA-496B-A382-89B291EB01B3}" type="pres">
      <dgm:prSet presAssocID="{4C88E449-4AA8-4D82-A5D5-EB4CEA734525}" presName="linComp" presStyleCnt="0"/>
      <dgm:spPr/>
    </dgm:pt>
    <dgm:pt modelId="{88999035-21BC-4F40-BB2F-CFC0452CAEE1}" type="pres">
      <dgm:prSet presAssocID="{8FE38A6C-7D81-4399-9DE2-53B061404994}" presName="compNode" presStyleCnt="0"/>
      <dgm:spPr/>
    </dgm:pt>
    <dgm:pt modelId="{4DBF3CA1-AFFF-4352-BD9D-F73D3F8648CE}" type="pres">
      <dgm:prSet presAssocID="{8FE38A6C-7D81-4399-9DE2-53B061404994}" presName="bkgdShape" presStyleLbl="node1" presStyleIdx="0" presStyleCnt="2" custLinFactNeighborY="-286"/>
      <dgm:spPr/>
      <dgm:t>
        <a:bodyPr/>
        <a:lstStyle/>
        <a:p>
          <a:endParaRPr lang="en-US"/>
        </a:p>
      </dgm:t>
    </dgm:pt>
    <dgm:pt modelId="{F3C0EC32-C579-45EF-A809-00271665D56A}" type="pres">
      <dgm:prSet presAssocID="{8FE38A6C-7D81-4399-9DE2-53B06140499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2540-60CF-4C16-B331-26E56D0CCD62}" type="pres">
      <dgm:prSet presAssocID="{8FE38A6C-7D81-4399-9DE2-53B061404994}" presName="invisiNode" presStyleLbl="node1" presStyleIdx="0" presStyleCnt="2"/>
      <dgm:spPr/>
    </dgm:pt>
    <dgm:pt modelId="{6C11B99F-5568-4C80-A75A-4EF8C792847D}" type="pres">
      <dgm:prSet presAssocID="{8FE38A6C-7D81-4399-9DE2-53B06140499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49565A-3407-4CEC-AD38-D9848C9460D7}" type="pres">
      <dgm:prSet presAssocID="{8219E89D-2E23-41C0-AD30-A82C3A008C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A9EB7A-2696-4C4A-B545-8C2BC54456D4}" type="pres">
      <dgm:prSet presAssocID="{F7DB6589-93D8-441C-BF29-5FE67D83AD07}" presName="compNode" presStyleCnt="0"/>
      <dgm:spPr/>
    </dgm:pt>
    <dgm:pt modelId="{7138995F-1559-47F4-85FA-1F0D85B7958F}" type="pres">
      <dgm:prSet presAssocID="{F7DB6589-93D8-441C-BF29-5FE67D83AD07}" presName="bkgdShape" presStyleLbl="node1" presStyleIdx="1" presStyleCnt="2" custLinFactNeighborX="85" custLinFactNeighborY="-1716"/>
      <dgm:spPr/>
      <dgm:t>
        <a:bodyPr/>
        <a:lstStyle/>
        <a:p>
          <a:endParaRPr lang="en-US"/>
        </a:p>
      </dgm:t>
    </dgm:pt>
    <dgm:pt modelId="{F4AD3F79-7CD5-410A-836D-BDFDF66A9515}" type="pres">
      <dgm:prSet presAssocID="{F7DB6589-93D8-441C-BF29-5FE67D83AD0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CEB8-3C7E-4C36-B14E-2E0BF5113170}" type="pres">
      <dgm:prSet presAssocID="{F7DB6589-93D8-441C-BF29-5FE67D83AD07}" presName="invisiNode" presStyleLbl="node1" presStyleIdx="1" presStyleCnt="2"/>
      <dgm:spPr/>
    </dgm:pt>
    <dgm:pt modelId="{25454C6E-8A06-41D1-B7B7-5FA4E4064B9E}" type="pres">
      <dgm:prSet presAssocID="{F7DB6589-93D8-441C-BF29-5FE67D83AD07}" presName="imagNode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6B3DF5-928E-495B-B03D-F09BCE9710C0}" type="presOf" srcId="{8FE38A6C-7D81-4399-9DE2-53B061404994}" destId="{F3C0EC32-C579-45EF-A809-00271665D56A}" srcOrd="1" destOrd="0" presId="urn:microsoft.com/office/officeart/2005/8/layout/hList7"/>
    <dgm:cxn modelId="{06529D15-DD0E-42D9-9049-D6B7254EF7BC}" type="presOf" srcId="{F7DB6589-93D8-441C-BF29-5FE67D83AD07}" destId="{F4AD3F79-7CD5-410A-836D-BDFDF66A9515}" srcOrd="1" destOrd="0" presId="urn:microsoft.com/office/officeart/2005/8/layout/hList7"/>
    <dgm:cxn modelId="{327144E3-317E-4520-B5E4-B97B6EE102AB}" type="presOf" srcId="{8FE38A6C-7D81-4399-9DE2-53B061404994}" destId="{4DBF3CA1-AFFF-4352-BD9D-F73D3F8648CE}" srcOrd="0" destOrd="0" presId="urn:microsoft.com/office/officeart/2005/8/layout/hList7"/>
    <dgm:cxn modelId="{246DA105-D4B1-4DE5-8093-9BC7EADD32D4}" type="presOf" srcId="{4C88E449-4AA8-4D82-A5D5-EB4CEA734525}" destId="{B17167E2-6484-47CC-B37B-6AFC78F3B0FC}" srcOrd="0" destOrd="0" presId="urn:microsoft.com/office/officeart/2005/8/layout/hList7"/>
    <dgm:cxn modelId="{C3CF0910-6213-4F74-A7D1-0E50D6A880DA}" type="presOf" srcId="{8219E89D-2E23-41C0-AD30-A82C3A008C32}" destId="{4549565A-3407-4CEC-AD38-D9848C9460D7}" srcOrd="0" destOrd="0" presId="urn:microsoft.com/office/officeart/2005/8/layout/hList7"/>
    <dgm:cxn modelId="{10A4A090-4CFF-4987-89A3-24087CF4989E}" srcId="{4C88E449-4AA8-4D82-A5D5-EB4CEA734525}" destId="{8FE38A6C-7D81-4399-9DE2-53B061404994}" srcOrd="0" destOrd="0" parTransId="{CA8AC86C-486F-4D8B-A81E-945688247858}" sibTransId="{8219E89D-2E23-41C0-AD30-A82C3A008C32}"/>
    <dgm:cxn modelId="{8A1ADCF5-F982-4AAE-8F76-C447F58BAE4F}" type="presOf" srcId="{F7DB6589-93D8-441C-BF29-5FE67D83AD07}" destId="{7138995F-1559-47F4-85FA-1F0D85B7958F}" srcOrd="0" destOrd="0" presId="urn:microsoft.com/office/officeart/2005/8/layout/hList7"/>
    <dgm:cxn modelId="{929C1B26-716C-4CB6-B286-8AA03FA71645}" srcId="{4C88E449-4AA8-4D82-A5D5-EB4CEA734525}" destId="{F7DB6589-93D8-441C-BF29-5FE67D83AD07}" srcOrd="1" destOrd="0" parTransId="{20F84898-A412-4613-A8F8-8F575C3474EC}" sibTransId="{2AFEA3E0-469F-4357-93FD-389CD7452CD5}"/>
    <dgm:cxn modelId="{DD97A77B-1EFD-413D-9D9C-4F02F963FEE0}" type="presParOf" srcId="{B17167E2-6484-47CC-B37B-6AFC78F3B0FC}" destId="{CE5B4816-5F83-4B21-96A5-8BDB343DD1D2}" srcOrd="0" destOrd="0" presId="urn:microsoft.com/office/officeart/2005/8/layout/hList7"/>
    <dgm:cxn modelId="{50963226-8329-42B2-99B4-B5C260B20DD2}" type="presParOf" srcId="{B17167E2-6484-47CC-B37B-6AFC78F3B0FC}" destId="{EF410C9D-18AA-496B-A382-89B291EB01B3}" srcOrd="1" destOrd="0" presId="urn:microsoft.com/office/officeart/2005/8/layout/hList7"/>
    <dgm:cxn modelId="{E7DEAD36-4F88-434F-84E1-70C1BD889D2E}" type="presParOf" srcId="{EF410C9D-18AA-496B-A382-89B291EB01B3}" destId="{88999035-21BC-4F40-BB2F-CFC0452CAEE1}" srcOrd="0" destOrd="0" presId="urn:microsoft.com/office/officeart/2005/8/layout/hList7"/>
    <dgm:cxn modelId="{CA94D6AB-3A38-4F85-86F1-82617404BC2F}" type="presParOf" srcId="{88999035-21BC-4F40-BB2F-CFC0452CAEE1}" destId="{4DBF3CA1-AFFF-4352-BD9D-F73D3F8648CE}" srcOrd="0" destOrd="0" presId="urn:microsoft.com/office/officeart/2005/8/layout/hList7"/>
    <dgm:cxn modelId="{ACA139C0-43FC-4FFF-8EA4-203B080D7A2E}" type="presParOf" srcId="{88999035-21BC-4F40-BB2F-CFC0452CAEE1}" destId="{F3C0EC32-C579-45EF-A809-00271665D56A}" srcOrd="1" destOrd="0" presId="urn:microsoft.com/office/officeart/2005/8/layout/hList7"/>
    <dgm:cxn modelId="{C419A73B-3860-4FCC-9D7E-F89A265F007B}" type="presParOf" srcId="{88999035-21BC-4F40-BB2F-CFC0452CAEE1}" destId="{2D7E2540-60CF-4C16-B331-26E56D0CCD62}" srcOrd="2" destOrd="0" presId="urn:microsoft.com/office/officeart/2005/8/layout/hList7"/>
    <dgm:cxn modelId="{8B4BC8BF-EE60-4B00-A81C-5F4F9A2C9C27}" type="presParOf" srcId="{88999035-21BC-4F40-BB2F-CFC0452CAEE1}" destId="{6C11B99F-5568-4C80-A75A-4EF8C792847D}" srcOrd="3" destOrd="0" presId="urn:microsoft.com/office/officeart/2005/8/layout/hList7"/>
    <dgm:cxn modelId="{BAE70FF8-D3FE-4798-AF3E-6A8DA506D1A5}" type="presParOf" srcId="{EF410C9D-18AA-496B-A382-89B291EB01B3}" destId="{4549565A-3407-4CEC-AD38-D9848C9460D7}" srcOrd="1" destOrd="0" presId="urn:microsoft.com/office/officeart/2005/8/layout/hList7"/>
    <dgm:cxn modelId="{95AE8F50-E103-4C91-A96F-2CF1FCD8D49F}" type="presParOf" srcId="{EF410C9D-18AA-496B-A382-89B291EB01B3}" destId="{12A9EB7A-2696-4C4A-B545-8C2BC54456D4}" srcOrd="2" destOrd="0" presId="urn:microsoft.com/office/officeart/2005/8/layout/hList7"/>
    <dgm:cxn modelId="{0530EADC-9105-4E94-BCEA-0F0CE281C312}" type="presParOf" srcId="{12A9EB7A-2696-4C4A-B545-8C2BC54456D4}" destId="{7138995F-1559-47F4-85FA-1F0D85B7958F}" srcOrd="0" destOrd="0" presId="urn:microsoft.com/office/officeart/2005/8/layout/hList7"/>
    <dgm:cxn modelId="{6A3BFED4-390A-4C85-B487-6362BC245F8E}" type="presParOf" srcId="{12A9EB7A-2696-4C4A-B545-8C2BC54456D4}" destId="{F4AD3F79-7CD5-410A-836D-BDFDF66A9515}" srcOrd="1" destOrd="0" presId="urn:microsoft.com/office/officeart/2005/8/layout/hList7"/>
    <dgm:cxn modelId="{86ACC5A1-B49B-4B63-B418-B9BB48577D50}" type="presParOf" srcId="{12A9EB7A-2696-4C4A-B545-8C2BC54456D4}" destId="{F121CEB8-3C7E-4C36-B14E-2E0BF5113170}" srcOrd="2" destOrd="0" presId="urn:microsoft.com/office/officeart/2005/8/layout/hList7"/>
    <dgm:cxn modelId="{4B0DB2B9-1748-4D0C-B610-6D9C8F5B5384}" type="presParOf" srcId="{12A9EB7A-2696-4C4A-B545-8C2BC54456D4}" destId="{25454C6E-8A06-41D1-B7B7-5FA4E4064B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5C43C-42A6-4E03-8115-A3124AF8D6AB}">
      <dsp:nvSpPr>
        <dsp:cNvPr id="0" name=""/>
        <dsp:cNvSpPr/>
      </dsp:nvSpPr>
      <dsp:spPr>
        <a:xfrm>
          <a:off x="0" y="422003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4D251-CC44-476F-81C3-91A40AC5FFA2}">
      <dsp:nvSpPr>
        <dsp:cNvPr id="0" name=""/>
        <dsp:cNvSpPr/>
      </dsp:nvSpPr>
      <dsp:spPr>
        <a:xfrm>
          <a:off x="406400" y="8723"/>
          <a:ext cx="56896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Reading</a:t>
          </a:r>
          <a:endParaRPr lang="en-US" sz="2800" kern="1200" dirty="0"/>
        </a:p>
      </dsp:txBody>
      <dsp:txXfrm>
        <a:off x="446749" y="49072"/>
        <a:ext cx="5608902" cy="745862"/>
      </dsp:txXfrm>
    </dsp:sp>
    <dsp:sp modelId="{2C4955FA-6661-4727-911A-CB0F4C7A5B02}">
      <dsp:nvSpPr>
        <dsp:cNvPr id="0" name=""/>
        <dsp:cNvSpPr/>
      </dsp:nvSpPr>
      <dsp:spPr>
        <a:xfrm>
          <a:off x="0" y="1692083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15301-EBAF-4D08-8098-D90EBC7FC726}">
      <dsp:nvSpPr>
        <dsp:cNvPr id="0" name=""/>
        <dsp:cNvSpPr/>
      </dsp:nvSpPr>
      <dsp:spPr>
        <a:xfrm>
          <a:off x="406400" y="1278803"/>
          <a:ext cx="56896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Speech/Listening</a:t>
          </a:r>
          <a:endParaRPr lang="en-US" sz="2800" kern="1200" dirty="0"/>
        </a:p>
      </dsp:txBody>
      <dsp:txXfrm>
        <a:off x="446749" y="1319152"/>
        <a:ext cx="5608902" cy="745862"/>
      </dsp:txXfrm>
    </dsp:sp>
    <dsp:sp modelId="{653C0443-1229-4CFD-AE69-7D9456DBC152}">
      <dsp:nvSpPr>
        <dsp:cNvPr id="0" name=""/>
        <dsp:cNvSpPr/>
      </dsp:nvSpPr>
      <dsp:spPr>
        <a:xfrm>
          <a:off x="0" y="2962163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AC7E8-DE12-471F-88B5-E77FA1AB9042}">
      <dsp:nvSpPr>
        <dsp:cNvPr id="0" name=""/>
        <dsp:cNvSpPr/>
      </dsp:nvSpPr>
      <dsp:spPr>
        <a:xfrm>
          <a:off x="406400" y="2548883"/>
          <a:ext cx="56896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Speech/Listening Lab</a:t>
          </a:r>
          <a:endParaRPr lang="en-US" sz="2800" kern="1200" dirty="0"/>
        </a:p>
      </dsp:txBody>
      <dsp:txXfrm>
        <a:off x="446749" y="2589232"/>
        <a:ext cx="560890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21386-1FF5-470E-B707-B96CA5CED478}">
      <dsp:nvSpPr>
        <dsp:cNvPr id="0" name=""/>
        <dsp:cNvSpPr/>
      </dsp:nvSpPr>
      <dsp:spPr>
        <a:xfrm>
          <a:off x="0" y="434822"/>
          <a:ext cx="97837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B2D4B-763F-4F8E-B79C-FBA1AC68F16F}">
      <dsp:nvSpPr>
        <dsp:cNvPr id="0" name=""/>
        <dsp:cNvSpPr/>
      </dsp:nvSpPr>
      <dsp:spPr>
        <a:xfrm>
          <a:off x="489188" y="6781"/>
          <a:ext cx="684863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Grammar</a:t>
          </a:r>
          <a:endParaRPr lang="en-US" sz="2900" kern="1200" dirty="0"/>
        </a:p>
      </dsp:txBody>
      <dsp:txXfrm>
        <a:off x="530978" y="48571"/>
        <a:ext cx="6765054" cy="772500"/>
      </dsp:txXfrm>
    </dsp:sp>
    <dsp:sp modelId="{77E82F4A-0274-408A-8F73-46622636DF75}">
      <dsp:nvSpPr>
        <dsp:cNvPr id="0" name=""/>
        <dsp:cNvSpPr/>
      </dsp:nvSpPr>
      <dsp:spPr>
        <a:xfrm>
          <a:off x="0" y="1750262"/>
          <a:ext cx="97837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7ECDB-4340-4646-967B-08939109D4DA}">
      <dsp:nvSpPr>
        <dsp:cNvPr id="0" name=""/>
        <dsp:cNvSpPr/>
      </dsp:nvSpPr>
      <dsp:spPr>
        <a:xfrm>
          <a:off x="489188" y="1322222"/>
          <a:ext cx="684863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Writing</a:t>
          </a:r>
          <a:endParaRPr lang="en-US" sz="2900" kern="1200" dirty="0"/>
        </a:p>
      </dsp:txBody>
      <dsp:txXfrm>
        <a:off x="530978" y="1364012"/>
        <a:ext cx="6765054" cy="772500"/>
      </dsp:txXfrm>
    </dsp:sp>
    <dsp:sp modelId="{70DA99B6-57A5-4D9D-AA51-E254D9AFCC6F}">
      <dsp:nvSpPr>
        <dsp:cNvPr id="0" name=""/>
        <dsp:cNvSpPr/>
      </dsp:nvSpPr>
      <dsp:spPr>
        <a:xfrm>
          <a:off x="0" y="3065701"/>
          <a:ext cx="97837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F793D-322C-4ED0-926B-22EDCD74FC9A}">
      <dsp:nvSpPr>
        <dsp:cNvPr id="0" name=""/>
        <dsp:cNvSpPr/>
      </dsp:nvSpPr>
      <dsp:spPr>
        <a:xfrm>
          <a:off x="489188" y="2637662"/>
          <a:ext cx="684863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Writing Lab</a:t>
          </a:r>
          <a:endParaRPr lang="en-US" sz="2900" kern="1200" dirty="0"/>
        </a:p>
      </dsp:txBody>
      <dsp:txXfrm>
        <a:off x="530978" y="2679452"/>
        <a:ext cx="6765054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43F5-828B-4915-BAFC-D204CE6E732A}">
      <dsp:nvSpPr>
        <dsp:cNvPr id="0" name=""/>
        <dsp:cNvSpPr/>
      </dsp:nvSpPr>
      <dsp:spPr>
        <a:xfrm>
          <a:off x="733782" y="0"/>
          <a:ext cx="8316198" cy="4206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87203-7B57-492B-A1BB-D7D21D695384}">
      <dsp:nvSpPr>
        <dsp:cNvPr id="0" name=""/>
        <dsp:cNvSpPr/>
      </dsp:nvSpPr>
      <dsp:spPr>
        <a:xfrm>
          <a:off x="4747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1</a:t>
          </a:r>
          <a:endParaRPr lang="en-US" sz="3600" kern="1200" dirty="0"/>
        </a:p>
      </dsp:txBody>
      <dsp:txXfrm>
        <a:off x="75156" y="1332471"/>
        <a:ext cx="1301516" cy="1541932"/>
      </dsp:txXfrm>
    </dsp:sp>
    <dsp:sp modelId="{2574F96C-5E84-4582-AADC-5FDE4A5B9F98}">
      <dsp:nvSpPr>
        <dsp:cNvPr id="0" name=""/>
        <dsp:cNvSpPr/>
      </dsp:nvSpPr>
      <dsp:spPr>
        <a:xfrm>
          <a:off x="1671134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2</a:t>
          </a:r>
          <a:endParaRPr lang="en-US" sz="3600" kern="1200" dirty="0"/>
        </a:p>
      </dsp:txBody>
      <dsp:txXfrm>
        <a:off x="1741543" y="1332471"/>
        <a:ext cx="1301516" cy="1541932"/>
      </dsp:txXfrm>
    </dsp:sp>
    <dsp:sp modelId="{52714062-3D61-457D-B484-A85207ABC4CB}">
      <dsp:nvSpPr>
        <dsp:cNvPr id="0" name=""/>
        <dsp:cNvSpPr/>
      </dsp:nvSpPr>
      <dsp:spPr>
        <a:xfrm>
          <a:off x="3337520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3</a:t>
          </a:r>
          <a:endParaRPr lang="en-US" sz="3600" kern="1200" dirty="0"/>
        </a:p>
      </dsp:txBody>
      <dsp:txXfrm>
        <a:off x="3407929" y="1332471"/>
        <a:ext cx="1301516" cy="1541932"/>
      </dsp:txXfrm>
    </dsp:sp>
    <dsp:sp modelId="{755A27EF-10FC-4468-97D0-4F5BC1CE9E91}">
      <dsp:nvSpPr>
        <dsp:cNvPr id="0" name=""/>
        <dsp:cNvSpPr/>
      </dsp:nvSpPr>
      <dsp:spPr>
        <a:xfrm>
          <a:off x="5003907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4</a:t>
          </a:r>
          <a:endParaRPr lang="en-US" sz="3600" kern="1200" dirty="0"/>
        </a:p>
      </dsp:txBody>
      <dsp:txXfrm>
        <a:off x="5074316" y="1332471"/>
        <a:ext cx="1301516" cy="1541932"/>
      </dsp:txXfrm>
    </dsp:sp>
    <dsp:sp modelId="{F0DA1F12-52B5-4E9B-8DC6-F0BF48B46A04}">
      <dsp:nvSpPr>
        <dsp:cNvPr id="0" name=""/>
        <dsp:cNvSpPr/>
      </dsp:nvSpPr>
      <dsp:spPr>
        <a:xfrm>
          <a:off x="6670294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5</a:t>
          </a:r>
          <a:endParaRPr lang="en-US" sz="3600" kern="1200" dirty="0"/>
        </a:p>
      </dsp:txBody>
      <dsp:txXfrm>
        <a:off x="6740703" y="1332471"/>
        <a:ext cx="1301516" cy="1541932"/>
      </dsp:txXfrm>
    </dsp:sp>
    <dsp:sp modelId="{C0339CA7-B1D4-442E-A967-A937CFCB3515}">
      <dsp:nvSpPr>
        <dsp:cNvPr id="0" name=""/>
        <dsp:cNvSpPr/>
      </dsp:nvSpPr>
      <dsp:spPr>
        <a:xfrm>
          <a:off x="8336680" y="1262062"/>
          <a:ext cx="1442334" cy="1682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6</a:t>
          </a:r>
          <a:endParaRPr lang="en-US" sz="3600" kern="1200" dirty="0"/>
        </a:p>
      </dsp:txBody>
      <dsp:txXfrm>
        <a:off x="8407089" y="1332471"/>
        <a:ext cx="1301516" cy="1541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3CA1-AFFF-4352-BD9D-F73D3F8648CE}">
      <dsp:nvSpPr>
        <dsp:cNvPr id="0" name=""/>
        <dsp:cNvSpPr/>
      </dsp:nvSpPr>
      <dsp:spPr>
        <a:xfrm>
          <a:off x="420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EAP0100L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03" y="1682750"/>
        <a:ext cx="4815445" cy="1682750"/>
      </dsp:txXfrm>
    </dsp:sp>
    <dsp:sp modelId="{6C11B99F-5568-4C80-A75A-4EF8C792847D}">
      <dsp:nvSpPr>
        <dsp:cNvPr id="0" name=""/>
        <dsp:cNvSpPr/>
      </dsp:nvSpPr>
      <dsp:spPr>
        <a:xfrm>
          <a:off x="1711482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8995F-1559-47F4-85FA-1F0D85B7958F}">
      <dsp:nvSpPr>
        <dsp:cNvPr id="0" name=""/>
        <dsp:cNvSpPr/>
      </dsp:nvSpPr>
      <dsp:spPr>
        <a:xfrm>
          <a:off x="496411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EAP0160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EAP0140L</a:t>
          </a:r>
          <a:endParaRPr lang="en-US" sz="1900" kern="1200" dirty="0"/>
        </a:p>
      </dsp:txBody>
      <dsp:txXfrm>
        <a:off x="4964113" y="1682750"/>
        <a:ext cx="4815445" cy="1682750"/>
      </dsp:txXfrm>
    </dsp:sp>
    <dsp:sp modelId="{25454C6E-8A06-41D1-B7B7-5FA4E4064B9E}">
      <dsp:nvSpPr>
        <dsp:cNvPr id="0" name=""/>
        <dsp:cNvSpPr/>
      </dsp:nvSpPr>
      <dsp:spPr>
        <a:xfrm>
          <a:off x="6671391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816-5F83-4B21-96A5-8BDB343DD1D2}">
      <dsp:nvSpPr>
        <dsp:cNvPr id="0" name=""/>
        <dsp:cNvSpPr/>
      </dsp:nvSpPr>
      <dsp:spPr>
        <a:xfrm>
          <a:off x="391350" y="3365500"/>
          <a:ext cx="9001061" cy="631031"/>
        </a:xfrm>
        <a:prstGeom prst="notch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3CA1-AFFF-4352-BD9D-F73D3F8648CE}">
      <dsp:nvSpPr>
        <dsp:cNvPr id="0" name=""/>
        <dsp:cNvSpPr/>
      </dsp:nvSpPr>
      <dsp:spPr>
        <a:xfrm>
          <a:off x="420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EAP0200L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03" y="1682750"/>
        <a:ext cx="4815445" cy="1682750"/>
      </dsp:txXfrm>
    </dsp:sp>
    <dsp:sp modelId="{6C11B99F-5568-4C80-A75A-4EF8C792847D}">
      <dsp:nvSpPr>
        <dsp:cNvPr id="0" name=""/>
        <dsp:cNvSpPr/>
      </dsp:nvSpPr>
      <dsp:spPr>
        <a:xfrm>
          <a:off x="1711482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8995F-1559-47F4-85FA-1F0D85B7958F}">
      <dsp:nvSpPr>
        <dsp:cNvPr id="0" name=""/>
        <dsp:cNvSpPr/>
      </dsp:nvSpPr>
      <dsp:spPr>
        <a:xfrm>
          <a:off x="496411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EAP0260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EAP0240L</a:t>
          </a:r>
          <a:endParaRPr lang="en-US" sz="1900" kern="1200" dirty="0"/>
        </a:p>
      </dsp:txBody>
      <dsp:txXfrm>
        <a:off x="4964113" y="1682750"/>
        <a:ext cx="4815445" cy="1682750"/>
      </dsp:txXfrm>
    </dsp:sp>
    <dsp:sp modelId="{25454C6E-8A06-41D1-B7B7-5FA4E4064B9E}">
      <dsp:nvSpPr>
        <dsp:cNvPr id="0" name=""/>
        <dsp:cNvSpPr/>
      </dsp:nvSpPr>
      <dsp:spPr>
        <a:xfrm>
          <a:off x="6671391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816-5F83-4B21-96A5-8BDB343DD1D2}">
      <dsp:nvSpPr>
        <dsp:cNvPr id="0" name=""/>
        <dsp:cNvSpPr/>
      </dsp:nvSpPr>
      <dsp:spPr>
        <a:xfrm>
          <a:off x="391350" y="3365500"/>
          <a:ext cx="9001061" cy="631031"/>
        </a:xfrm>
        <a:prstGeom prst="notch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3CA1-AFFF-4352-BD9D-F73D3F8648CE}">
      <dsp:nvSpPr>
        <dsp:cNvPr id="0" name=""/>
        <dsp:cNvSpPr/>
      </dsp:nvSpPr>
      <dsp:spPr>
        <a:xfrm>
          <a:off x="420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EAP0300L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03" y="1682750"/>
        <a:ext cx="4815445" cy="1682750"/>
      </dsp:txXfrm>
    </dsp:sp>
    <dsp:sp modelId="{6C11B99F-5568-4C80-A75A-4EF8C792847D}">
      <dsp:nvSpPr>
        <dsp:cNvPr id="0" name=""/>
        <dsp:cNvSpPr/>
      </dsp:nvSpPr>
      <dsp:spPr>
        <a:xfrm>
          <a:off x="1711482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8995F-1559-47F4-85FA-1F0D85B7958F}">
      <dsp:nvSpPr>
        <dsp:cNvPr id="0" name=""/>
        <dsp:cNvSpPr/>
      </dsp:nvSpPr>
      <dsp:spPr>
        <a:xfrm>
          <a:off x="496411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EAP0360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EAP0340L</a:t>
          </a:r>
          <a:endParaRPr lang="en-US" sz="1900" kern="1200" dirty="0"/>
        </a:p>
      </dsp:txBody>
      <dsp:txXfrm>
        <a:off x="4964113" y="1682750"/>
        <a:ext cx="4815445" cy="1682750"/>
      </dsp:txXfrm>
    </dsp:sp>
    <dsp:sp modelId="{25454C6E-8A06-41D1-B7B7-5FA4E4064B9E}">
      <dsp:nvSpPr>
        <dsp:cNvPr id="0" name=""/>
        <dsp:cNvSpPr/>
      </dsp:nvSpPr>
      <dsp:spPr>
        <a:xfrm>
          <a:off x="6671391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816-5F83-4B21-96A5-8BDB343DD1D2}">
      <dsp:nvSpPr>
        <dsp:cNvPr id="0" name=""/>
        <dsp:cNvSpPr/>
      </dsp:nvSpPr>
      <dsp:spPr>
        <a:xfrm>
          <a:off x="391350" y="3365500"/>
          <a:ext cx="9001061" cy="631031"/>
        </a:xfrm>
        <a:prstGeom prst="notch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3CA1-AFFF-4352-BD9D-F73D3F8648CE}">
      <dsp:nvSpPr>
        <dsp:cNvPr id="0" name=""/>
        <dsp:cNvSpPr/>
      </dsp:nvSpPr>
      <dsp:spPr>
        <a:xfrm>
          <a:off x="2054" y="0"/>
          <a:ext cx="319596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EAP0420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EAP0400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EAP0400L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054" y="1682750"/>
        <a:ext cx="3195965" cy="1682750"/>
      </dsp:txXfrm>
    </dsp:sp>
    <dsp:sp modelId="{6C11B99F-5568-4C80-A75A-4EF8C792847D}">
      <dsp:nvSpPr>
        <dsp:cNvPr id="0" name=""/>
        <dsp:cNvSpPr/>
      </dsp:nvSpPr>
      <dsp:spPr>
        <a:xfrm>
          <a:off x="899592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8995F-1559-47F4-85FA-1F0D85B7958F}">
      <dsp:nvSpPr>
        <dsp:cNvPr id="0" name=""/>
        <dsp:cNvSpPr/>
      </dsp:nvSpPr>
      <dsp:spPr>
        <a:xfrm>
          <a:off x="3293898" y="0"/>
          <a:ext cx="319596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EAP0460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EAP0440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EAP0440L</a:t>
          </a:r>
          <a:endParaRPr lang="en-US" sz="1900" kern="1200" dirty="0"/>
        </a:p>
      </dsp:txBody>
      <dsp:txXfrm>
        <a:off x="3293898" y="1682750"/>
        <a:ext cx="3195965" cy="1682750"/>
      </dsp:txXfrm>
    </dsp:sp>
    <dsp:sp modelId="{25454C6E-8A06-41D1-B7B7-5FA4E4064B9E}">
      <dsp:nvSpPr>
        <dsp:cNvPr id="0" name=""/>
        <dsp:cNvSpPr/>
      </dsp:nvSpPr>
      <dsp:spPr>
        <a:xfrm>
          <a:off x="4191436" y="252412"/>
          <a:ext cx="1400889" cy="14008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7CF07-424E-4166-92A4-11E3F5DB6E81}">
      <dsp:nvSpPr>
        <dsp:cNvPr id="0" name=""/>
        <dsp:cNvSpPr/>
      </dsp:nvSpPr>
      <dsp:spPr>
        <a:xfrm>
          <a:off x="6405267" y="0"/>
          <a:ext cx="319596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05267" y="1682750"/>
        <a:ext cx="3195965" cy="1682750"/>
      </dsp:txXfrm>
    </dsp:sp>
    <dsp:sp modelId="{3756EFA0-A4EA-4824-9D1C-0EAA5FA092D7}">
      <dsp:nvSpPr>
        <dsp:cNvPr id="0" name=""/>
        <dsp:cNvSpPr/>
      </dsp:nvSpPr>
      <dsp:spPr>
        <a:xfrm>
          <a:off x="7555469" y="211870"/>
          <a:ext cx="1400889" cy="14008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816-5F83-4B21-96A5-8BDB343DD1D2}">
      <dsp:nvSpPr>
        <dsp:cNvPr id="0" name=""/>
        <dsp:cNvSpPr/>
      </dsp:nvSpPr>
      <dsp:spPr>
        <a:xfrm>
          <a:off x="391350" y="3365500"/>
          <a:ext cx="9001061" cy="631031"/>
        </a:xfrm>
        <a:prstGeom prst="notch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3CA1-AFFF-4352-BD9D-F73D3F8648CE}">
      <dsp:nvSpPr>
        <dsp:cNvPr id="0" name=""/>
        <dsp:cNvSpPr/>
      </dsp:nvSpPr>
      <dsp:spPr>
        <a:xfrm>
          <a:off x="4203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EAP1586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EAP1585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03" y="1682750"/>
        <a:ext cx="4815445" cy="1682750"/>
      </dsp:txXfrm>
    </dsp:sp>
    <dsp:sp modelId="{6C11B99F-5568-4C80-A75A-4EF8C792847D}">
      <dsp:nvSpPr>
        <dsp:cNvPr id="0" name=""/>
        <dsp:cNvSpPr/>
      </dsp:nvSpPr>
      <dsp:spPr>
        <a:xfrm>
          <a:off x="1711482" y="252412"/>
          <a:ext cx="1400889" cy="14008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8995F-1559-47F4-85FA-1F0D85B7958F}">
      <dsp:nvSpPr>
        <dsp:cNvPr id="0" name=""/>
        <dsp:cNvSpPr/>
      </dsp:nvSpPr>
      <dsp:spPr>
        <a:xfrm>
          <a:off x="4968206" y="0"/>
          <a:ext cx="4815445" cy="420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EAP1686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EAP1685</a:t>
          </a:r>
          <a:endParaRPr lang="en-US" sz="1900" kern="1200" dirty="0"/>
        </a:p>
      </dsp:txBody>
      <dsp:txXfrm>
        <a:off x="4968206" y="1682750"/>
        <a:ext cx="4815445" cy="1682750"/>
      </dsp:txXfrm>
    </dsp:sp>
    <dsp:sp modelId="{25454C6E-8A06-41D1-B7B7-5FA4E4064B9E}">
      <dsp:nvSpPr>
        <dsp:cNvPr id="0" name=""/>
        <dsp:cNvSpPr/>
      </dsp:nvSpPr>
      <dsp:spPr>
        <a:xfrm>
          <a:off x="6671391" y="252412"/>
          <a:ext cx="1400889" cy="14008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816-5F83-4B21-96A5-8BDB343DD1D2}">
      <dsp:nvSpPr>
        <dsp:cNvPr id="0" name=""/>
        <dsp:cNvSpPr/>
      </dsp:nvSpPr>
      <dsp:spPr>
        <a:xfrm>
          <a:off x="391350" y="3365500"/>
          <a:ext cx="9001061" cy="631031"/>
        </a:xfrm>
        <a:prstGeom prst="notch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.edu/main/testing/examprep/accuplacer_cpt.aspx" TargetMode="External"/><Relationship Id="rId2" Type="http://schemas.openxmlformats.org/officeDocument/2006/relationships/hyperlink" Target="http://www.mdc.edu/main/tes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st_testing@mdc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EAP-English for Academic Purposes?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390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84176"/>
            <a:ext cx="10277136" cy="15087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course </a:t>
            </a:r>
            <a:r>
              <a:rPr lang="en-US" dirty="0" smtClean="0"/>
              <a:t>id for </a:t>
            </a:r>
            <a:r>
              <a:rPr lang="en-US" dirty="0" smtClean="0"/>
              <a:t>levels 5 &amp; 6 follows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22521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4147" y="2779295"/>
            <a:ext cx="104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LAB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190" y="2779295"/>
            <a:ext cx="104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LAB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216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requirements-NEW Students must take the </a:t>
            </a:r>
            <a:r>
              <a:rPr lang="en-US" dirty="0" err="1" smtClean="0"/>
              <a:t>accuplacer</a:t>
            </a:r>
            <a:r>
              <a:rPr lang="en-US" dirty="0" smtClean="0"/>
              <a:t> </a:t>
            </a:r>
            <a:r>
              <a:rPr lang="en-US" dirty="0" err="1" smtClean="0"/>
              <a:t>esl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- </a:t>
            </a:r>
            <a:r>
              <a:rPr lang="en-US" dirty="0">
                <a:hlinkClick r:id="rId2"/>
              </a:rPr>
              <a:t>http://www.mdc.edu/main/testing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/>
              <a:t>Preparation prior to taking the test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www.mdc.edu/main/testing/examprep/accuplacer_cpt.aspx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Please submit a Remote Testing Request Form by email Testing help </a:t>
            </a:r>
            <a:r>
              <a:rPr lang="en-US" dirty="0" smtClean="0">
                <a:hlinkClick r:id="rId4"/>
              </a:rPr>
              <a:t>west_testing@mdc.edu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questions about testing you may call 305-237-8979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574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score </a:t>
            </a:r>
            <a:r>
              <a:rPr lang="en-US" dirty="0" smtClean="0"/>
              <a:t>97 </a:t>
            </a:r>
            <a:r>
              <a:rPr lang="en-US" dirty="0"/>
              <a:t>or above in </a:t>
            </a:r>
            <a:r>
              <a:rPr lang="en-US" dirty="0" smtClean="0"/>
              <a:t>the ACCUPLACER ESL  reading/writing </a:t>
            </a:r>
            <a:r>
              <a:rPr lang="en-US" dirty="0"/>
              <a:t>AND </a:t>
            </a:r>
            <a:r>
              <a:rPr lang="en-US" dirty="0" smtClean="0"/>
              <a:t>4 </a:t>
            </a:r>
            <a:r>
              <a:rPr lang="en-US" dirty="0"/>
              <a:t>or above on </a:t>
            </a:r>
            <a:r>
              <a:rPr lang="en-US" dirty="0" smtClean="0"/>
              <a:t>the essay (Write Placer ESL) test must take the ACCUPLACER NG (Next Generation) test passing score is 245+.</a:t>
            </a:r>
          </a:p>
          <a:p>
            <a:r>
              <a:rPr lang="en-US" dirty="0" smtClean="0"/>
              <a:t>Students who complete </a:t>
            </a:r>
            <a:r>
              <a:rPr lang="en-US" dirty="0"/>
              <a:t>level </a:t>
            </a:r>
            <a:r>
              <a:rPr lang="en-US" dirty="0" smtClean="0"/>
              <a:t>4 must take the ACCUPLACER NG test mandated </a:t>
            </a:r>
            <a:r>
              <a:rPr lang="en-US" dirty="0"/>
              <a:t>by the FLDOE-Florida Department of </a:t>
            </a:r>
            <a:r>
              <a:rPr lang="en-US" dirty="0" smtClean="0"/>
              <a:t>Education.</a:t>
            </a:r>
          </a:p>
          <a:p>
            <a:r>
              <a:rPr lang="en-US" dirty="0" smtClean="0"/>
              <a:t>Most test </a:t>
            </a:r>
            <a:r>
              <a:rPr lang="en-US" dirty="0"/>
              <a:t>scores are valid for two years unless you decide to retake the test after 24 hours of the first attempt with a valid pass to retake it. </a:t>
            </a:r>
            <a:endParaRPr lang="en-US" dirty="0" smtClean="0"/>
          </a:p>
          <a:p>
            <a:r>
              <a:rPr lang="en-US" dirty="0" smtClean="0"/>
              <a:t>You should </a:t>
            </a:r>
            <a:r>
              <a:rPr lang="en-US" dirty="0"/>
              <a:t>take courses based on your current highest test results. 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time taking the test is free and </a:t>
            </a:r>
            <a:r>
              <a:rPr lang="en-US" dirty="0" smtClean="0"/>
              <a:t>the second </a:t>
            </a:r>
            <a:r>
              <a:rPr lang="en-US" dirty="0"/>
              <a:t>time $</a:t>
            </a:r>
            <a:r>
              <a:rPr lang="en-US" dirty="0" smtClean="0"/>
              <a:t>10.00+.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393304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Placement </a:t>
            </a:r>
            <a:r>
              <a:rPr lang="en-US" dirty="0"/>
              <a:t>criteria </a:t>
            </a:r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8" y="1792936"/>
            <a:ext cx="7909541" cy="4932717"/>
          </a:xfrm>
        </p:spPr>
      </p:pic>
    </p:spTree>
    <p:extLst>
      <p:ext uri="{BB962C8B-B14F-4D97-AF65-F5344CB8AC3E}">
        <p14:creationId xmlns:p14="http://schemas.microsoft.com/office/powerpoint/2010/main" val="159803504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EAP-English for Academic Purposes as the title implies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the study of English credit courses in order to better prepare the student for other academic credit courses taught in English.</a:t>
            </a:r>
          </a:p>
          <a:p>
            <a:pPr marL="0" indent="0">
              <a:buNone/>
            </a:pPr>
            <a:r>
              <a:rPr lang="en-US" dirty="0"/>
              <a:t>The basic courses are:</a:t>
            </a:r>
          </a:p>
          <a:p>
            <a:r>
              <a:rPr lang="en-US" dirty="0"/>
              <a:t>Reading</a:t>
            </a:r>
          </a:p>
          <a:p>
            <a:r>
              <a:rPr lang="en-US" dirty="0"/>
              <a:t>Speech &amp; Listening</a:t>
            </a:r>
          </a:p>
          <a:p>
            <a:r>
              <a:rPr lang="en-US" dirty="0"/>
              <a:t>Speech &amp; Listening Lab </a:t>
            </a:r>
            <a:endParaRPr lang="en-US" dirty="0" smtClean="0"/>
          </a:p>
          <a:p>
            <a:r>
              <a:rPr lang="en-US" dirty="0" smtClean="0"/>
              <a:t>Grammar</a:t>
            </a:r>
          </a:p>
          <a:p>
            <a:r>
              <a:rPr lang="en-US" dirty="0" smtClean="0"/>
              <a:t>Writing</a:t>
            </a:r>
            <a:endParaRPr lang="en-US" dirty="0"/>
          </a:p>
          <a:p>
            <a:r>
              <a:rPr lang="en-US" dirty="0"/>
              <a:t>Writing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488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recommend that the students take these classes together as scheduled: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0204149"/>
              </p:ext>
            </p:extLst>
          </p:nvPr>
        </p:nvGraphicFramePr>
        <p:xfrm>
          <a:off x="2032000" y="2461846"/>
          <a:ext cx="8128000" cy="36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330896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92300"/>
              </p:ext>
            </p:extLst>
          </p:nvPr>
        </p:nvGraphicFramePr>
        <p:xfrm>
          <a:off x="1203325" y="2414954"/>
          <a:ext cx="9783763" cy="380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60527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5"/>
            <a:ext cx="9784080" cy="153290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are 6 levels of EAP and if you start in level 1 it will take you up to two years to complete the </a:t>
            </a:r>
            <a:r>
              <a:rPr lang="en-US" sz="3200" dirty="0" err="1" smtClean="0"/>
              <a:t>eap</a:t>
            </a:r>
            <a:r>
              <a:rPr lang="en-US" sz="3200" dirty="0" smtClean="0"/>
              <a:t> program (one level by semester: Fall, Spring, and summer)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47363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18787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course </a:t>
            </a:r>
            <a:r>
              <a:rPr lang="en-US" dirty="0" smtClean="0"/>
              <a:t>id for </a:t>
            </a:r>
            <a:r>
              <a:rPr lang="en-US" dirty="0" smtClean="0"/>
              <a:t>level 1 </a:t>
            </a:r>
            <a:r>
              <a:rPr lang="en-US" dirty="0" smtClean="0"/>
              <a:t>follows: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08032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13433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course </a:t>
            </a:r>
            <a:r>
              <a:rPr lang="en-US" dirty="0" smtClean="0"/>
              <a:t>id for </a:t>
            </a:r>
            <a:r>
              <a:rPr lang="en-US" dirty="0" smtClean="0"/>
              <a:t>level 2 </a:t>
            </a:r>
            <a:r>
              <a:rPr lang="en-US" dirty="0" smtClean="0"/>
              <a:t>follows: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7235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95707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course </a:t>
            </a:r>
            <a:r>
              <a:rPr lang="en-US" dirty="0" smtClean="0"/>
              <a:t>id for </a:t>
            </a:r>
            <a:r>
              <a:rPr lang="en-US" dirty="0" smtClean="0"/>
              <a:t>level 3 </a:t>
            </a:r>
            <a:r>
              <a:rPr lang="en-US" dirty="0" smtClean="0"/>
              <a:t>follows: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298274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07165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course </a:t>
            </a:r>
            <a:r>
              <a:rPr lang="en-US" dirty="0" smtClean="0"/>
              <a:t>id for </a:t>
            </a:r>
            <a:r>
              <a:rPr lang="en-US" dirty="0" smtClean="0"/>
              <a:t>level 4 with an option to combined level 4 with no lab </a:t>
            </a:r>
            <a:r>
              <a:rPr lang="en-US" dirty="0" smtClean="0"/>
              <a:t>follows: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9846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39463" y="2707106"/>
            <a:ext cx="104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LAB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4295" y="4138863"/>
            <a:ext cx="170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EAP0486</a:t>
            </a:r>
          </a:p>
          <a:p>
            <a:r>
              <a:rPr lang="en-US" sz="2000" dirty="0" smtClean="0"/>
              <a:t>EAP0485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12947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210</TotalTime>
  <Words>381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Banded</vt:lpstr>
      <vt:lpstr>What is EAP-English for Academic Purposes?</vt:lpstr>
      <vt:lpstr>EAP-English for Academic Purposes as the title implies</vt:lpstr>
      <vt:lpstr>Recommendations</vt:lpstr>
      <vt:lpstr>continued</vt:lpstr>
      <vt:lpstr>There are 6 levels of EAP and if you start in level 1 it will take you up to two years to complete the eap program (one level by semester: Fall, Spring, and summer)</vt:lpstr>
      <vt:lpstr>The course id for level 1 follows:</vt:lpstr>
      <vt:lpstr>The course id for level 2 follows:</vt:lpstr>
      <vt:lpstr>The course id for level 3 follows:</vt:lpstr>
      <vt:lpstr>The course id for level 4 with an option to combined level 4 with no lab follows:</vt:lpstr>
      <vt:lpstr>The course id for levels 5 &amp; 6 follows:</vt:lpstr>
      <vt:lpstr>Testing requirements-NEW Students must take the accuplacer esl test</vt:lpstr>
      <vt:lpstr>continued</vt:lpstr>
      <vt:lpstr>course Placement criteria table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EAP-English for Academic Purposes?</dc:title>
  <dc:creator>Administrator</dc:creator>
  <cp:lastModifiedBy>Administrator</cp:lastModifiedBy>
  <cp:revision>19</cp:revision>
  <dcterms:created xsi:type="dcterms:W3CDTF">2020-07-25T10:57:27Z</dcterms:created>
  <dcterms:modified xsi:type="dcterms:W3CDTF">2020-07-25T14:54:10Z</dcterms:modified>
</cp:coreProperties>
</file>