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51788" autoAdjust="0"/>
  </p:normalViewPr>
  <p:slideViewPr>
    <p:cSldViewPr snapToGrid="0">
      <p:cViewPr varScale="1">
        <p:scale>
          <a:sx n="41" d="100"/>
          <a:sy n="41" d="100"/>
        </p:scale>
        <p:origin x="16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0EDB5-A4C3-429D-A61E-7C9943C1942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776AB-B951-41C4-A1CF-003F7DE1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5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776AB-B951-41C4-A1CF-003F7DE1A6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16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776AB-B951-41C4-A1CF-003F7DE1A6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02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776AB-B951-41C4-A1CF-003F7DE1A6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89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 advClick="0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 advClick="0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0000">
    <p:push dir="u"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058606">
            <a:off x="1915128" y="1788454"/>
            <a:ext cx="8361229" cy="209822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Student </a:t>
            </a:r>
            <a:r>
              <a:rPr lang="en-US" dirty="0"/>
              <a:t>Getting Started Guide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ROSETTA STONE PROGRAM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4247618"/>
      </p:ext>
    </p:extLst>
  </p:cSld>
  <p:clrMapOvr>
    <a:masterClrMapping/>
  </p:clrMapOvr>
  <p:transition spd="slow" advClick="0" advTm="2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1661" y="0"/>
            <a:ext cx="1150033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r>
              <a:rPr lang="en-US" sz="3600" dirty="0" smtClean="0"/>
              <a:t>-</a:t>
            </a:r>
            <a:r>
              <a:rPr lang="en-US" sz="3600" dirty="0"/>
              <a:t>You will receive an email from "engagement@rosettastone.com" - open this email to</a:t>
            </a:r>
          </a:p>
          <a:p>
            <a:r>
              <a:rPr lang="en-US" sz="3600" dirty="0"/>
              <a:t>get started</a:t>
            </a:r>
          </a:p>
          <a:p>
            <a:r>
              <a:rPr lang="en-US" sz="3600" dirty="0"/>
              <a:t>-Click the link in the email to: create and confirm your user profile password, </a:t>
            </a:r>
            <a:r>
              <a:rPr lang="en-US" sz="3600" dirty="0" smtClean="0"/>
              <a:t>select native </a:t>
            </a:r>
            <a:r>
              <a:rPr lang="en-US" sz="3600" dirty="0"/>
              <a:t>language, select your time zone (America New York), select your voice type,</a:t>
            </a:r>
          </a:p>
          <a:p>
            <a:r>
              <a:rPr lang="en-US" sz="3600" dirty="0"/>
              <a:t>check the box agreeing to terms and </a:t>
            </a:r>
            <a:r>
              <a:rPr lang="en-US" sz="3600" dirty="0" smtClean="0"/>
              <a:t>conditions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2849805"/>
      </p:ext>
    </p:extLst>
  </p:cSld>
  <p:clrMapOvr>
    <a:masterClrMapping/>
  </p:clrMapOvr>
  <p:transition spd="slow" advClick="0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9938" y="1078523"/>
            <a:ext cx="115120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-</a:t>
            </a:r>
            <a:r>
              <a:rPr lang="en-US" sz="3600" dirty="0"/>
              <a:t>Your username for logging in with the password you create is your email address</a:t>
            </a:r>
          </a:p>
          <a:p>
            <a:r>
              <a:rPr lang="en-US" sz="3600" dirty="0"/>
              <a:t>-After completing the steps above you will be able to start the Rosetta Stone program</a:t>
            </a:r>
          </a:p>
          <a:p>
            <a:r>
              <a:rPr lang="en-US" sz="3600" dirty="0"/>
              <a:t>-Your next step is to confirm your course access by "adding your course"</a:t>
            </a:r>
          </a:p>
        </p:txBody>
      </p:sp>
    </p:spTree>
    <p:extLst>
      <p:ext uri="{BB962C8B-B14F-4D97-AF65-F5344CB8AC3E}">
        <p14:creationId xmlns:p14="http://schemas.microsoft.com/office/powerpoint/2010/main" val="399055798"/>
      </p:ext>
    </p:extLst>
  </p:cSld>
  <p:clrMapOvr>
    <a:masterClrMapping/>
  </p:clrMapOvr>
  <p:transition spd="slow" advClick="0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3385" y="351693"/>
            <a:ext cx="114886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-From now on log into Rosetta Stone at - </a:t>
            </a:r>
            <a:r>
              <a:rPr lang="en-US" sz="3600" dirty="0" smtClean="0"/>
              <a:t>login.rosettastone.com </a:t>
            </a:r>
            <a:endParaRPr lang="en-US" sz="3600" dirty="0"/>
          </a:p>
          <a:p>
            <a:r>
              <a:rPr lang="en-US" sz="3600" dirty="0"/>
              <a:t>-When using Rosetta Stone best practice is to have a microphone headset </a:t>
            </a:r>
            <a:r>
              <a:rPr lang="en-US" sz="3600" dirty="0" smtClean="0"/>
              <a:t>connected for </a:t>
            </a:r>
            <a:r>
              <a:rPr lang="en-US" sz="3600" dirty="0"/>
              <a:t>speaking exercises, most any microphone works (the suggested type of </a:t>
            </a:r>
            <a:r>
              <a:rPr lang="en-US" sz="3600" dirty="0" smtClean="0"/>
              <a:t>microphone is </a:t>
            </a:r>
            <a:r>
              <a:rPr lang="en-US" sz="3600" dirty="0"/>
              <a:t>one with a USB connection, earpieces, and boom microphone)</a:t>
            </a:r>
          </a:p>
          <a:p>
            <a:r>
              <a:rPr lang="en-US" sz="3600" dirty="0"/>
              <a:t>-If you forget your password, there is a "forgot password" feature on the login page </a:t>
            </a:r>
            <a:r>
              <a:rPr lang="en-US" sz="3600" dirty="0" smtClean="0"/>
              <a:t>that will </a:t>
            </a:r>
            <a:r>
              <a:rPr lang="en-US" sz="3600" dirty="0"/>
              <a:t>allow you to create a new password</a:t>
            </a:r>
          </a:p>
        </p:txBody>
      </p:sp>
    </p:spTree>
    <p:extLst>
      <p:ext uri="{BB962C8B-B14F-4D97-AF65-F5344CB8AC3E}">
        <p14:creationId xmlns:p14="http://schemas.microsoft.com/office/powerpoint/2010/main" val="354003354"/>
      </p:ext>
    </p:extLst>
  </p:cSld>
  <p:clrMapOvr>
    <a:masterClrMapping/>
  </p:clrMapOvr>
  <p:transition spd="slow" advClick="0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6831" y="797171"/>
            <a:ext cx="114651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While in the Rosetta Stone program: your lessons will appear in a list, you will click </a:t>
            </a:r>
            <a:r>
              <a:rPr lang="en-US" sz="3600" dirty="0" smtClean="0"/>
              <a:t>into a </a:t>
            </a:r>
            <a:r>
              <a:rPr lang="en-US" sz="3600" dirty="0"/>
              <a:t>lesson and within a lesson are a series of activities to complete, once you complete </a:t>
            </a:r>
            <a:r>
              <a:rPr lang="en-US" sz="3600" dirty="0" smtClean="0"/>
              <a:t>a lesson </a:t>
            </a:r>
            <a:r>
              <a:rPr lang="en-US" sz="3600" dirty="0"/>
              <a:t>it turn from red to green on your lesson list indicating you have completed </a:t>
            </a:r>
            <a:r>
              <a:rPr lang="en-US" sz="3600" dirty="0" smtClean="0"/>
              <a:t>the lesson</a:t>
            </a:r>
            <a:r>
              <a:rPr lang="en-US" sz="3600" dirty="0"/>
              <a:t>, you can pause lessons and return to complete them later if needed. To put </a:t>
            </a:r>
            <a:r>
              <a:rPr lang="en-US" sz="3600" dirty="0" smtClean="0"/>
              <a:t>it simply</a:t>
            </a:r>
            <a:r>
              <a:rPr lang="en-US" sz="3600" dirty="0"/>
              <a:t>, to complete your course make sure all lessons are marked green</a:t>
            </a:r>
          </a:p>
        </p:txBody>
      </p:sp>
    </p:spTree>
    <p:extLst>
      <p:ext uri="{BB962C8B-B14F-4D97-AF65-F5344CB8AC3E}">
        <p14:creationId xmlns:p14="http://schemas.microsoft.com/office/powerpoint/2010/main" val="1100364509"/>
      </p:ext>
    </p:extLst>
  </p:cSld>
  <p:clrMapOvr>
    <a:masterClrMapping/>
  </p:clrMapOvr>
  <p:transition spd="slow" advClick="0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</TotalTime>
  <Words>277</Words>
  <Application>Microsoft Office PowerPoint</Application>
  <PresentationFormat>Widescreen</PresentationFormat>
  <Paragraphs>18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Franklin Gothic Book</vt:lpstr>
      <vt:lpstr>Crop</vt:lpstr>
      <vt:lpstr>      Student Getting Started Guide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Student Getting Started Guide </dc:title>
  <dc:creator>Administrator</dc:creator>
  <cp:lastModifiedBy>Administrator</cp:lastModifiedBy>
  <cp:revision>2</cp:revision>
  <dcterms:created xsi:type="dcterms:W3CDTF">2020-07-24T03:01:58Z</dcterms:created>
  <dcterms:modified xsi:type="dcterms:W3CDTF">2020-07-24T03:15:54Z</dcterms:modified>
</cp:coreProperties>
</file>