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sldIdLst>
    <p:sldId id="257" r:id="rId2"/>
    <p:sldId id="258" r:id="rId3"/>
    <p:sldId id="259" r:id="rId4"/>
    <p:sldId id="260" r:id="rId5"/>
    <p:sldId id="261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1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chemeClr val="tx1"/>
                </a:solidFill>
                <a:latin typeface="+mn-lt"/>
              </a:defRPr>
            </a:lvl1pPr>
          </a:lstStyle>
          <a:p>
            <a:fld id="{DAD4B289-9E57-4A15-9B8E-D3A9D3FAF64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1060"/>
            <a:ext cx="5905500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ACE18D1-BC63-45E0-94A2-49DE51A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2324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B289-9E57-4A15-9B8E-D3A9D3FAF64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18D1-BC63-45E0-94A2-49DE51A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1788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B289-9E57-4A15-9B8E-D3A9D3FAF64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18D1-BC63-45E0-94A2-49DE51A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6944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B289-9E57-4A15-9B8E-D3A9D3FAF64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18D1-BC63-45E0-94A2-49DE51A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7032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44450" ty="38100" sx="85000" sy="85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bg1"/>
          </a:solidFill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0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chemeClr val="tx1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>
                <a:solidFill>
                  <a:schemeClr val="tx1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AD4B289-9E57-4A15-9B8E-D3A9D3FAF64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553" y="5211060"/>
            <a:ext cx="5907024" cy="22860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1060"/>
            <a:ext cx="2112264" cy="228600"/>
          </a:xfrm>
        </p:spPr>
        <p:txBody>
          <a:bodyPr/>
          <a:lstStyle/>
          <a:p>
            <a:fld id="{EACE18D1-BC63-45E0-94A2-49DE51A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3857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B289-9E57-4A15-9B8E-D3A9D3FAF64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18D1-BC63-45E0-94A2-49DE51A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4438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900" b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B289-9E57-4A15-9B8E-D3A9D3FAF64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18D1-BC63-45E0-94A2-49DE51A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54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B289-9E57-4A15-9B8E-D3A9D3FAF64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18D1-BC63-45E0-94A2-49DE51A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009997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B289-9E57-4A15-9B8E-D3A9D3FAF64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E18D1-BC63-45E0-94A2-49DE51A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7669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245529" y="237744"/>
            <a:ext cx="8531352" cy="638251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rgbClr val="FFFFFF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7772400" cy="53340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D4B289-9E57-4A15-9B8E-D3A9D3FAF64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r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3677" y="6223002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CE18D1-BC63-45E0-94A2-49DE51AF1A55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90963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rgbClr val="FFFFFF"/>
                </a:solidFill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531352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DAD4B289-9E57-4A15-9B8E-D3A9D3FAF64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270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227064"/>
            <a:ext cx="1463040" cy="274320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ACE18D1-BC63-45E0-94A2-49DE51AF1A55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592656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2"/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74320" y="6307672"/>
            <a:ext cx="274320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DAD4B289-9E57-4A15-9B8E-D3A9D3FAF64E}" type="datetimeFigureOut">
              <a:rPr lang="en-US" smtClean="0"/>
              <a:t>5/3/2017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307672"/>
            <a:ext cx="521208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469880" y="6307672"/>
            <a:ext cx="1463040" cy="27432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EACE18D1-BC63-45E0-94A2-49DE51AF1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773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miamidade@bkstr.com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dmin2.tellmemorecampus.com/" TargetMode="External"/><Relationship Id="rId2" Type="http://schemas.openxmlformats.org/officeDocument/2006/relationships/hyperlink" Target="https://myenglishlab.pearson-intl.com/login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eapsupportlab.weebly.com/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support.rosettastone.com/en/business" TargetMode="External"/><Relationship Id="rId2" Type="http://schemas.openxmlformats.org/officeDocument/2006/relationships/hyperlink" Target="http://pearsonsupport.helpserve.com/pmc_clone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81825" y="1545465"/>
            <a:ext cx="9646276" cy="39513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i="1" kern="1400" spc="-50" dirty="0" smtClean="0">
                <a:effectLst/>
                <a:latin typeface="Calibri Light" panose="020F03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Questions and Answers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do I buy the access code/card?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have to buy the access code/card at the MDC Bookstore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</a:pPr>
            <a:r>
              <a:rPr lang="en-US" sz="2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Store Location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fontAlgn="t">
              <a:lnSpc>
                <a:spcPct val="107000"/>
              </a:lnSpc>
            </a:pPr>
            <a:r>
              <a:rPr lang="en-US" sz="2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         MDC West Campus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-228600" fontAlgn="t">
              <a:lnSpc>
                <a:spcPct val="107000"/>
              </a:lnSpc>
            </a:pPr>
            <a:r>
              <a:rPr lang="en-US" sz="2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·         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Contact</a:t>
            </a:r>
            <a:r>
              <a:rPr lang="en-US" sz="2400" dirty="0"/>
              <a:t>:  (305) 237-8953 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</a:pPr>
            <a:r>
              <a:rPr lang="en-US" sz="2400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Your Miami Dade College West Campus Bookstore Email: </a:t>
            </a:r>
            <a:r>
              <a:rPr lang="en-US" sz="2400" u="none" strike="noStrike" dirty="0" smtClean="0">
                <a:solidFill>
                  <a:srgbClr val="000099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miamidade@bkstr.com</a:t>
            </a:r>
            <a:endParaRPr lang="en-US" sz="2400" u="none" strike="noStrike" dirty="0" smtClean="0">
              <a:solidFill>
                <a:srgbClr val="000099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fontAlgn="t">
              <a:lnSpc>
                <a:spcPct val="107000"/>
              </a:lnSpc>
            </a:pPr>
            <a:r>
              <a:rPr lang="en-US" sz="2400" dirty="0" smtClean="0">
                <a:solidFill>
                  <a:srgbClr val="000099"/>
                </a:solidFill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Hours: M-R 8am-6pm Fridays 8am-2pm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11359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85612" y="1352282"/>
            <a:ext cx="10882648" cy="4334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 I have to bring my registration when I buy my access code/card?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Yes, you should bring your registration for the clerk in the store to know the level you are in, specifically for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MyEnglishLab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where the card goes with the access level.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I do once I have my access code/card?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have to go to the ASL-EAP lab in room 2121 with your access card in order for us to help you complete your registration properly.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 the Speech code you MUST bring your receipt to Jennifer Deronville and she will register you in the system with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TellMeMore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-Rosetta Stone. </a:t>
            </a:r>
            <a:b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04680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75764" y="1107583"/>
            <a:ext cx="10419008" cy="47105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can I tell that I am properly registered?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will receive an email with information about your username and your PW for Speech and a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confirmation from PEARSON. </a:t>
            </a:r>
            <a:endParaRPr lang="en-US" sz="2400" dirty="0" smtClean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R="0" lvl="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link for Writing?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link for Writing is </a:t>
            </a:r>
            <a:r>
              <a:rPr lang="en-US" sz="2400" u="sng" dirty="0" smtClean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https://myenglishlab.pearson-intl.com/login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link for Speech?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correct link for Speech is </a:t>
            </a:r>
            <a:r>
              <a:rPr lang="en-US" sz="2400" u="sng" dirty="0" smtClean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https://admin2.tellmemorecampus.com/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link for the EAP lab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The EAP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</a:rPr>
              <a:t>lab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link is accessible anywhere, anytime at </a:t>
            </a:r>
            <a:r>
              <a:rPr lang="en-US" sz="2400" u="sng" dirty="0" smtClean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http://eapsupportlab.weebly.com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587757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79547" y="1068946"/>
            <a:ext cx="11449320" cy="51414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do I do if I forget my PW?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Contact the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MyEnglishLab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Writing Coordinator and/or the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TellMeMore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Speech Coordinator to help you </a:t>
            </a:r>
            <a:r>
              <a:rPr lang="en-US" sz="2400" dirty="0" smtClean="0"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re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set your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PW or refer to your email.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happens when I have problems with the program outside of the lab?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If you have problems with </a:t>
            </a:r>
            <a:r>
              <a:rPr lang="en-US" sz="2400" dirty="0" err="1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MyEnglishLab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outside of the lab environment you MUST contact the Pearson program site directly at </a:t>
            </a:r>
            <a:r>
              <a:rPr lang="en-US" sz="2400" u="sng" dirty="0" smtClean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2"/>
              </a:rPr>
              <a:t>http://pearsonsupport.helpserve.com/pmc_clone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and go to chat to talk to a representative or come to the lab to further help you.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If you have problems with Rosetta Stone at home, you will have to check your browser and headphones or contact </a:t>
            </a:r>
            <a:r>
              <a:rPr lang="en-US" sz="2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1-800-ROSETTA </a:t>
            </a:r>
          </a:p>
          <a:p>
            <a:r>
              <a:rPr lang="en-US" sz="2400" b="1" dirty="0" smtClean="0">
                <a:solidFill>
                  <a:srgbClr val="333333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(1-800-767-3882)</a:t>
            </a: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visit their site </a:t>
            </a:r>
            <a:r>
              <a:rPr lang="en-US" sz="2400" u="sng" dirty="0" smtClean="0">
                <a:solidFill>
                  <a:srgbClr val="0563C1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hlinkClick r:id="rId3"/>
              </a:rPr>
              <a:t>http://support.rosettastone.com/en/business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 </a:t>
            </a:r>
          </a:p>
          <a:p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or come back to the lab for further help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6648941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95459" y="310903"/>
            <a:ext cx="10856890" cy="651300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should I do to avoid failing the lab? 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To avoid failing the lab you will have to complete your lab hours, your test and most of the activities according to the gradebook disclosure provided to you during this presentation.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are the consequences of failing the lab?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Failing the lab has consequences. If you are under Financial Aid, F.A. can ask for the money back, </a:t>
            </a:r>
            <a:r>
              <a:rPr lang="en-US" sz="240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and place 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in a list to remove your Financial Aid assistance.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Also, failing a course affects your GPA, and you have to maintain a minimum GPA of 2 points or higher to graduate from college.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if I have extenuating circumstances that do not allow me to complete the course?</a:t>
            </a:r>
            <a:endParaRPr lang="en-US" sz="24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You must notify immediately your instructor in order to withdraw </a:t>
            </a: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before the deadline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If you do not withdraw from the class or ask your professor to withdraw you, then you will receive a </a:t>
            </a:r>
            <a:r>
              <a:rPr lang="en-US" sz="2400" b="1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failing grade</a:t>
            </a:r>
            <a:r>
              <a:rPr lang="en-US" sz="2400" dirty="0" smtClean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842003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1485A4"/>
      </a:dk2>
      <a:lt2>
        <a:srgbClr val="E3DED1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F49100"/>
      </a:hlink>
      <a:folHlink>
        <a:srgbClr val="739D9B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2000"/>
                <a:satMod val="160000"/>
              </a:schemeClr>
            </a:gs>
            <a:gs pos="77000">
              <a:schemeClr val="phClr">
                <a:tint val="100000"/>
                <a:shade val="73000"/>
                <a:satMod val="155000"/>
              </a:schemeClr>
            </a:gs>
            <a:gs pos="100000">
              <a:schemeClr val="phClr">
                <a:tint val="100000"/>
                <a:shade val="67000"/>
                <a:satMod val="145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" id="{1306E473-ED32-493B-A2D0-240A757EDD34}" vid="{C20BADFE-D095-436F-9677-9264042809F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17</TotalTime>
  <Words>516</Words>
  <Application>Microsoft Office PowerPoint</Application>
  <PresentationFormat>Widescreen</PresentationFormat>
  <Paragraphs>35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Century Gothic</vt:lpstr>
      <vt:lpstr>Garamond</vt:lpstr>
      <vt:lpstr>Symbol</vt:lpstr>
      <vt:lpstr>Times New Roman</vt:lpstr>
      <vt:lpstr>Savon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5</cp:revision>
  <dcterms:created xsi:type="dcterms:W3CDTF">2017-05-03T21:02:51Z</dcterms:created>
  <dcterms:modified xsi:type="dcterms:W3CDTF">2017-05-03T21:25:17Z</dcterms:modified>
</cp:coreProperties>
</file>