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83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80" r:id="rId23"/>
    <p:sldId id="281" r:id="rId24"/>
    <p:sldId id="282" r:id="rId25"/>
    <p:sldId id="274" r:id="rId26"/>
    <p:sldId id="275" r:id="rId27"/>
    <p:sldId id="276" r:id="rId28"/>
    <p:sldId id="27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3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5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3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3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0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98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37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8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6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5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2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4DAF9F0-C0A2-47B5-84B2-D47D3B0D9C9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91C689C-F5B1-4033-90E5-48ADE30B4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5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Carmen+Munoz-Schi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Edgar+Martinez/" TargetMode="External"/><Relationship Id="rId2" Type="http://schemas.openxmlformats.org/officeDocument/2006/relationships/hyperlink" Target="https://www.linkedin.com/in/edgar-martinez-58815168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Rebeca+Fernande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Emmie+Blanc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Stephanie+Best/" TargetMode="External"/><Relationship Id="rId2" Type="http://schemas.openxmlformats.org/officeDocument/2006/relationships/hyperlink" Target="https://www.linkedin.com/in/stephanie-best-09ba3b6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Maria+Colell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Elsa+Gonzale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Merlin+Jones-Ros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Svitlana+Fowle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Bisbetty+Rodriguez-Roi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Telica+Henry-Mcquee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Sanjeev+Agrawal/" TargetMode="External"/><Relationship Id="rId2" Type="http://schemas.openxmlformats.org/officeDocument/2006/relationships/hyperlink" Target="https://www.linkedin.com/in/sanjeev-agrawal-b52650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Wanda+Curtiss/" TargetMode="External"/><Relationship Id="rId2" Type="http://schemas.openxmlformats.org/officeDocument/2006/relationships/hyperlink" Target="https://www.linkedin.com/in/wanda-curtiss-9909387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Manuel+Uren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Sara+Scott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Laura+Olavarrieta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Arian+Masvidal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Heather+Delsalle/" TargetMode="External"/><Relationship Id="rId2" Type="http://schemas.openxmlformats.org/officeDocument/2006/relationships/hyperlink" Target="https://www.linkedin.com/in/heather-delsalle-732417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Kendal+Moo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icle.com/mdcwest/professors/Carlos+Gonzalez/" TargetMode="External"/><Relationship Id="rId2" Type="http://schemas.openxmlformats.org/officeDocument/2006/relationships/hyperlink" Target="https://www.linkedin.com/in/carlos-gonzalez-6a1836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rveymonkey.com/r/PHVM2SJ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linkedin.com/in/esther-hoffman-32b2885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ursicle.com/mdcwest/professors/Esther+Hoffma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linkedin.com/in/isabel-rodriguez-dehmer-ph-d-410307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ursicle.com/mdcwest/professors/Isabel+Rodriguez-Dehm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Javier+Vida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Shelly+Sweene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icle.com/mdcwest/professors/Pedro+Santo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linkedin.com/in/cqes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ursicle.com/mdcwest/professors/Carlos+Quinta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 your EAP Professors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Through LinkedIn and/or </a:t>
            </a:r>
            <a:r>
              <a:rPr lang="en-US" dirty="0" err="1" smtClean="0"/>
              <a:t>Coursicle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Carmen Munoz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https://www.coursicle.com/mdcwest/professors/Carmen+Munoz-Schira/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Edgar Martinez</a:t>
            </a:r>
            <a:br>
              <a:rPr lang="en-US" dirty="0" smtClean="0"/>
            </a:br>
            <a:r>
              <a:rPr lang="en-US" sz="2000" dirty="0">
                <a:hlinkClick r:id="rId2"/>
              </a:rPr>
              <a:t>https://www.linkedin.com/in/edgar-martinez-58815168/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https://www.coursicle.com/mdcwest/professors/Edgar+Martinez/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Rebeca Fernandez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https://www.coursicle.com/mdcwest/professors/Rebeca+Fernandez/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Emmie Blanco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https://www.coursicle.com/mdcwest/professors/Emmie+Blanco/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85" y="903330"/>
            <a:ext cx="8761413" cy="706964"/>
          </a:xfrm>
        </p:spPr>
        <p:txBody>
          <a:bodyPr/>
          <a:lstStyle/>
          <a:p>
            <a:r>
              <a:rPr lang="en-US" dirty="0" smtClean="0"/>
              <a:t>Professor Stephanie Best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hlinkClick r:id="rId2"/>
              </a:rPr>
              <a:t>https://www.linkedin.com/in/stephanie-best-09ba3b69/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www.coursicle.com/mdcwest/professors/Stephanie+Best/</a:t>
            </a:r>
            <a:endParaRPr lang="en-US" dirty="0">
              <a:hlinkClick r:id="rId3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877" y="3159369"/>
            <a:ext cx="2813537" cy="281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Maria </a:t>
            </a:r>
            <a:r>
              <a:rPr lang="en-US" dirty="0" err="1" smtClean="0"/>
              <a:t>Colella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https://www.coursicle.com/mdcwest/professors/Maria+Colella/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0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Elsa Gonzalez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https://www.coursicle.com/mdcwest/professors/Elsa+Gonzalez/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54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Merlin Jones-Rose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https://www.coursicle.com/mdcwest/professors/Merlin+Jones-Rose/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76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Svitlana</a:t>
            </a:r>
            <a:r>
              <a:rPr lang="en-US" dirty="0" smtClean="0"/>
              <a:t> Fowler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https://www.coursicle.com/mdcwest/professors/Svitlana+Fowler/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02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Bisbetty</a:t>
            </a:r>
            <a:r>
              <a:rPr lang="en-US" dirty="0" smtClean="0"/>
              <a:t> Rodriguez-</a:t>
            </a:r>
            <a:r>
              <a:rPr lang="en-US" dirty="0" err="1" smtClean="0"/>
              <a:t>Roig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https://www.coursicle.com/mdcwest/professors/Bisbetty+Rodriguez-Roig/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9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Yoelvis</a:t>
            </a:r>
            <a:r>
              <a:rPr lang="en-US" dirty="0" smtClean="0"/>
              <a:t> Rodriguez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https</a:t>
            </a:r>
            <a:r>
              <a:rPr lang="en-US" sz="1600" dirty="0"/>
              <a:t>://www.linkedin.com/in/yoelvis-rodriguez-800390a0/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56" y="3359150"/>
            <a:ext cx="1905000" cy="1905000"/>
          </a:xfrm>
        </p:spPr>
      </p:pic>
      <p:sp>
        <p:nvSpPr>
          <p:cNvPr id="5" name="TextBox 4"/>
          <p:cNvSpPr txBox="1"/>
          <p:nvPr/>
        </p:nvSpPr>
        <p:spPr>
          <a:xfrm>
            <a:off x="902677" y="2555631"/>
            <a:ext cx="772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https://www.coursicle.com/mdcwest/professors/Yoelvis+Rodriguez/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06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Telica</a:t>
            </a:r>
            <a:r>
              <a:rPr lang="en-US" dirty="0" smtClean="0"/>
              <a:t> Henry-</a:t>
            </a:r>
            <a:r>
              <a:rPr lang="en-US" dirty="0" err="1" smtClean="0"/>
              <a:t>Mcqueen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https://www.coursicle.com/mdcwest/professors/Telica+Henry-Mcqueen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72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5083"/>
            <a:ext cx="8915169" cy="1324056"/>
          </a:xfrm>
        </p:spPr>
        <p:txBody>
          <a:bodyPr/>
          <a:lstStyle/>
          <a:p>
            <a:r>
              <a:rPr lang="en-US" dirty="0" smtClean="0"/>
              <a:t>Professor Sanjeev Agrawal</a:t>
            </a:r>
            <a:r>
              <a:rPr lang="en-US" sz="2000" dirty="0" smtClean="0">
                <a:hlinkClick r:id="rId2"/>
              </a:rPr>
              <a:t/>
            </a:r>
            <a:br>
              <a:rPr lang="en-US" sz="2000" dirty="0" smtClean="0">
                <a:hlinkClick r:id="rId2"/>
              </a:rPr>
            </a:b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www.linkedin.com/in/sanjeev-agrawal-b526505/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https://www.coursicle.com/mdcwest/professors/Sanjeev+Agrawal/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146" y="351985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10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Wanda Curtiss</a:t>
            </a:r>
            <a:r>
              <a:rPr lang="en-US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https://www.linkedin.com/in/wanda-curtiss-9909387/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https://www.coursicle.com/mdcwest/professors/Wanda+Curtiss/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740" y="3452446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73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Manuel </a:t>
            </a:r>
            <a:r>
              <a:rPr lang="en-US" dirty="0" err="1" smtClean="0"/>
              <a:t>Urena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https://www.coursicle.com/mdcwest/professors/Manuel+Urena/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4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Sara Scott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https://www.coursicle.com/mdcwest/professors/Sara+Scott/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5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Laura </a:t>
            </a:r>
            <a:r>
              <a:rPr lang="en-US" dirty="0" err="1" smtClean="0"/>
              <a:t>Olavarrieta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https://www.coursicle.com/mdcwest/professors/Laura+Olavarrieta/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43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Arian </a:t>
            </a:r>
            <a:r>
              <a:rPr lang="en-US" dirty="0" err="1" smtClean="0"/>
              <a:t>Masvidal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https://www.coursicle.com/mdcwest/professors/Arian+Masvidal/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33754"/>
            <a:ext cx="8950338" cy="1629508"/>
          </a:xfrm>
        </p:spPr>
        <p:txBody>
          <a:bodyPr/>
          <a:lstStyle/>
          <a:p>
            <a:r>
              <a:rPr lang="en-US" dirty="0" smtClean="0"/>
              <a:t>Professor Heather </a:t>
            </a:r>
            <a:r>
              <a:rPr lang="en-US" dirty="0" err="1" smtClean="0"/>
              <a:t>Delsalle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>
                <a:hlinkClick r:id="rId2"/>
              </a:rPr>
              <a:t>https://www.linkedin.com/in/heather-delsalle-732417a/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https://www.coursicle.com/mdcwest/professors/Heather+Delsalle/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9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Kendal Moore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https://www.coursicle.com/mdcwest/professors/Kendal+Moore/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3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Carlos Gonzalez</a:t>
            </a:r>
            <a:br>
              <a:rPr lang="en-US" dirty="0" smtClean="0"/>
            </a:br>
            <a:r>
              <a:rPr lang="en-US" sz="2000" dirty="0">
                <a:hlinkClick r:id="rId2"/>
              </a:rPr>
              <a:t>https://www.linkedin.com/in/carlos-gonzalez-6a18367/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https://www.coursicle.com/mdcwest/professors/Carlos+Gonzalez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u="sng" dirty="0">
                <a:hlinkClick r:id="rId4"/>
              </a:rPr>
              <a:t>Professor Gonzalez online class survey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Professor Esther Hoffman</a:t>
            </a:r>
            <a:br>
              <a:rPr lang="en-US" dirty="0" smtClean="0"/>
            </a:br>
            <a:r>
              <a:rPr lang="en-US" sz="2200" dirty="0" smtClean="0">
                <a:hlinkClick r:id="rId2"/>
              </a:rPr>
              <a:t>https://www.linkedin.com/in/esther-hoffman-32b2885b/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374" y="3417765"/>
            <a:ext cx="3100265" cy="3100265"/>
          </a:xfrm>
        </p:spPr>
      </p:pic>
      <p:sp>
        <p:nvSpPr>
          <p:cNvPr id="5" name="TextBox 4"/>
          <p:cNvSpPr txBox="1"/>
          <p:nvPr/>
        </p:nvSpPr>
        <p:spPr>
          <a:xfrm>
            <a:off x="1664677" y="2590800"/>
            <a:ext cx="766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/>
              </a:rPr>
              <a:t>https://www.coursicle.com/mdcwest/professors/Esther+Hoffman/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513046" cy="706964"/>
          </a:xfrm>
        </p:spPr>
        <p:txBody>
          <a:bodyPr/>
          <a:lstStyle/>
          <a:p>
            <a:r>
              <a:rPr lang="en-US" dirty="0" smtClean="0"/>
              <a:t>Professor Isabel Rodriguez-</a:t>
            </a:r>
            <a:r>
              <a:rPr lang="en-US" dirty="0" err="1" smtClean="0"/>
              <a:t>Dehmer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>
                <a:hlinkClick r:id="rId2"/>
              </a:rPr>
              <a:t>https://www.linkedin.com/in/isabel-rodriguez-dehmer-ph-d-41030718/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77" y="3362387"/>
            <a:ext cx="2895600" cy="2985425"/>
          </a:xfrm>
        </p:spPr>
      </p:pic>
      <p:sp>
        <p:nvSpPr>
          <p:cNvPr id="6" name="TextBox 5"/>
          <p:cNvSpPr txBox="1"/>
          <p:nvPr/>
        </p:nvSpPr>
        <p:spPr>
          <a:xfrm>
            <a:off x="1852246" y="2649415"/>
            <a:ext cx="872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/>
              </a:rPr>
              <a:t>https://www.coursicle.com/mdcwest/professors/Isabel+Rodriguez-Dehmer/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370947"/>
          </a:xfrm>
        </p:spPr>
        <p:txBody>
          <a:bodyPr/>
          <a:lstStyle/>
          <a:p>
            <a:r>
              <a:rPr lang="en-US" dirty="0" smtClean="0"/>
              <a:t>Professor Javier Vidal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https://www.coursicle.com/mdcwest/professors/Javier+Vidal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Shelly Sweeney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www.coursicle.com/mdcwest/professors/Shelly+Sweeney</a:t>
            </a:r>
            <a:r>
              <a:rPr lang="en-US" dirty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Pedro Santos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https://www.coursicle.com/mdcwest/professors/Pedro+Santos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Carlos Quintana</a:t>
            </a:r>
            <a:br>
              <a:rPr lang="en-US" dirty="0" smtClean="0"/>
            </a:br>
            <a:r>
              <a:rPr lang="en-US" sz="2000" dirty="0">
                <a:hlinkClick r:id="rId2"/>
              </a:rPr>
              <a:t>https://www.linkedin.com/in/cqesol/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55" y="3359149"/>
            <a:ext cx="2596173" cy="2596173"/>
          </a:xfrm>
        </p:spPr>
      </p:pic>
      <p:sp>
        <p:nvSpPr>
          <p:cNvPr id="5" name="TextBox 4"/>
          <p:cNvSpPr txBox="1"/>
          <p:nvPr/>
        </p:nvSpPr>
        <p:spPr>
          <a:xfrm>
            <a:off x="1570891" y="2637692"/>
            <a:ext cx="786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/>
              </a:rPr>
              <a:t>https://www.coursicle.com/mdcwest/professors/Carlos+Quintana/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795</TotalTime>
  <Words>206</Words>
  <Application>Microsoft Office PowerPoint</Application>
  <PresentationFormat>Widescreen</PresentationFormat>
  <Paragraphs>58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Ion Boardroom</vt:lpstr>
      <vt:lpstr>Meet your EAP Professors</vt:lpstr>
      <vt:lpstr>Professor Yoelvis Rodriguez https://www.linkedin.com/in/yoelvis-rodriguez-800390a0/</vt:lpstr>
      <vt:lpstr>Professor Carlos Gonzalez https://www.linkedin.com/in/carlos-gonzalez-6a18367/</vt:lpstr>
      <vt:lpstr>Professor Esther Hoffman https://www.linkedin.com/in/esther-hoffman-32b2885b/</vt:lpstr>
      <vt:lpstr>Professor Isabel Rodriguez-Dehmer https://www.linkedin.com/in/isabel-rodriguez-dehmer-ph-d-41030718/ </vt:lpstr>
      <vt:lpstr>Professor Javier Vidal </vt:lpstr>
      <vt:lpstr>Professor Shelly Sweeney </vt:lpstr>
      <vt:lpstr>Professor Pedro Santos</vt:lpstr>
      <vt:lpstr>Professor Carlos Quintana https://www.linkedin.com/in/cqesol/</vt:lpstr>
      <vt:lpstr>Professor Carmen Munoz</vt:lpstr>
      <vt:lpstr>Professor Edgar Martinez https://www.linkedin.com/in/edgar-martinez-58815168/</vt:lpstr>
      <vt:lpstr>Professor Rebeca Fernandez</vt:lpstr>
      <vt:lpstr>Professor Emmie Blanco </vt:lpstr>
      <vt:lpstr>Professor Stephanie Best https://www.linkedin.com/in/stephanie-best-09ba3b69/</vt:lpstr>
      <vt:lpstr>Professor Maria Colella</vt:lpstr>
      <vt:lpstr>Professor Elsa Gonzalez</vt:lpstr>
      <vt:lpstr>Professor Merlin Jones-Rose</vt:lpstr>
      <vt:lpstr>Professor Svitlana Fowler</vt:lpstr>
      <vt:lpstr>Professor Bisbetty Rodriguez-Roig</vt:lpstr>
      <vt:lpstr>Professor Telica Henry-Mcqueen</vt:lpstr>
      <vt:lpstr>Professor Sanjeev Agrawal https://www.linkedin.com/in/sanjeev-agrawal-b526505/</vt:lpstr>
      <vt:lpstr>Professor Wanda Curtiss https://www.linkedin.com/in/wanda-curtiss-9909387/</vt:lpstr>
      <vt:lpstr>Professor Manuel Urena</vt:lpstr>
      <vt:lpstr>Professor Sara Scott</vt:lpstr>
      <vt:lpstr>Professor Laura Olavarrieta</vt:lpstr>
      <vt:lpstr>Professor Arian Masvidal</vt:lpstr>
      <vt:lpstr>Professor Heather Delsalle https://www.linkedin.com/in/heather-delsalle-732417a/</vt:lpstr>
      <vt:lpstr>Professor Kendal Moore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EAP Professors</dc:title>
  <dc:creator>Administrator</dc:creator>
  <cp:lastModifiedBy>Administrator</cp:lastModifiedBy>
  <cp:revision>24</cp:revision>
  <dcterms:created xsi:type="dcterms:W3CDTF">2020-06-30T11:02:55Z</dcterms:created>
  <dcterms:modified xsi:type="dcterms:W3CDTF">2020-07-15T00:11:18Z</dcterms:modified>
</cp:coreProperties>
</file>