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914-2718-4B8E-8763-802CA2517B6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3422-46A9-4020-BB10-F7148A50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6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914-2718-4B8E-8763-802CA2517B6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3422-46A9-4020-BB10-F7148A50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5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914-2718-4B8E-8763-802CA2517B6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3422-46A9-4020-BB10-F7148A50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8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914-2718-4B8E-8763-802CA2517B6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3422-46A9-4020-BB10-F7148A50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3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914-2718-4B8E-8763-802CA2517B6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3422-46A9-4020-BB10-F7148A50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9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914-2718-4B8E-8763-802CA2517B6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3422-46A9-4020-BB10-F7148A50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2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914-2718-4B8E-8763-802CA2517B6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3422-46A9-4020-BB10-F7148A50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83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914-2718-4B8E-8763-802CA2517B6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3422-46A9-4020-BB10-F7148A50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6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914-2718-4B8E-8763-802CA2517B6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3422-46A9-4020-BB10-F7148A50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1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914-2718-4B8E-8763-802CA2517B6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3422-46A9-4020-BB10-F7148A50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1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1914-2718-4B8E-8763-802CA2517B6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3422-46A9-4020-BB10-F7148A50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6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B1914-2718-4B8E-8763-802CA2517B68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03422-46A9-4020-BB10-F7148A502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0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000" y="-1447800"/>
            <a:ext cx="24384000" cy="6819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1800" y="5562600"/>
            <a:ext cx="10553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order to fix the problem with Adobe Flash and Rosetta Stone’s voice recognition using the headset, you have to follow the instructions and use </a:t>
            </a:r>
            <a:r>
              <a:rPr lang="en-US" sz="2400" smtClean="0"/>
              <a:t>the </a:t>
            </a:r>
            <a:r>
              <a:rPr lang="en-US" sz="2400" smtClean="0"/>
              <a:t>Mozilla </a:t>
            </a:r>
            <a:r>
              <a:rPr lang="en-US" sz="2400" dirty="0" smtClean="0"/>
              <a:t>Firefox Server – if you miss this warning, you have to go back to be able to solve this issue.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4182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Cabrera, Bertha</dc:creator>
  <cp:lastModifiedBy>Cabrera, Bertha</cp:lastModifiedBy>
  <cp:revision>4</cp:revision>
  <dcterms:created xsi:type="dcterms:W3CDTF">2018-05-25T16:41:25Z</dcterms:created>
  <dcterms:modified xsi:type="dcterms:W3CDTF">2018-05-25T17:33:21Z</dcterms:modified>
</cp:coreProperties>
</file>