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2F9A-CB17-4C77-B17B-4924F6A9FAC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A8C1-5D1E-4C7A-80BC-9BC55BEF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7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2F9A-CB17-4C77-B17B-4924F6A9FAC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A8C1-5D1E-4C7A-80BC-9BC55BEF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4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2F9A-CB17-4C77-B17B-4924F6A9FAC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A8C1-5D1E-4C7A-80BC-9BC55BEF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4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2F9A-CB17-4C77-B17B-4924F6A9FAC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A8C1-5D1E-4C7A-80BC-9BC55BEF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6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2F9A-CB17-4C77-B17B-4924F6A9FAC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A8C1-5D1E-4C7A-80BC-9BC55BEF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2F9A-CB17-4C77-B17B-4924F6A9FAC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A8C1-5D1E-4C7A-80BC-9BC55BEF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6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2F9A-CB17-4C77-B17B-4924F6A9FAC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A8C1-5D1E-4C7A-80BC-9BC55BEF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2F9A-CB17-4C77-B17B-4924F6A9FAC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A8C1-5D1E-4C7A-80BC-9BC55BEF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3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2F9A-CB17-4C77-B17B-4924F6A9FAC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A8C1-5D1E-4C7A-80BC-9BC55BEF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5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2F9A-CB17-4C77-B17B-4924F6A9FAC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A8C1-5D1E-4C7A-80BC-9BC55BEF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2F9A-CB17-4C77-B17B-4924F6A9FAC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A8C1-5D1E-4C7A-80BC-9BC55BEF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32F9A-CB17-4C77-B17B-4924F6A9FAC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4A8C1-5D1E-4C7A-80BC-9BC55BEF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34" y="0"/>
            <a:ext cx="53267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07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60" y="0"/>
            <a:ext cx="5212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91" y="0"/>
            <a:ext cx="4887309" cy="3665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87310" cy="3665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10" y="0"/>
            <a:ext cx="2749112" cy="3665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5482"/>
            <a:ext cx="4256690" cy="3192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0" y="3854915"/>
            <a:ext cx="3387268" cy="3243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614" y="5175681"/>
            <a:ext cx="3127485" cy="179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4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38008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4599" cy="474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2" y="0"/>
            <a:ext cx="6324598" cy="4743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84920" y="4950232"/>
            <a:ext cx="1256361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iller" panose="04020404031007020602" pitchFamily="82" charset="0"/>
              </a:rPr>
              <a:t>Happy Halloween! </a:t>
            </a:r>
            <a:endParaRPr lang="en-US" sz="115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6915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0"/>
            <a:ext cx="5410200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78284"/>
            <a:ext cx="10515600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agneto" panose="04030805050802020D02" pitchFamily="82" charset="0"/>
              </a:rPr>
              <a:t>New Staff and Tutors </a:t>
            </a:r>
            <a:endParaRPr lang="en-US" sz="6600" b="1" dirty="0">
              <a:ln/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194">
            <a:off x="5627993" y="2527146"/>
            <a:ext cx="2272745" cy="388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40" y="1690688"/>
            <a:ext cx="3194200" cy="2121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5" y="1848345"/>
            <a:ext cx="4771697" cy="3578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698">
            <a:off x="8801571" y="4095211"/>
            <a:ext cx="2271231" cy="2420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20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7056121" cy="5292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5695" y="856614"/>
            <a:ext cx="6852919" cy="51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3141" y="-978424"/>
            <a:ext cx="6858000" cy="88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52" y="84083"/>
            <a:ext cx="9183413" cy="5898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1333" y="3610960"/>
            <a:ext cx="102580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ency FB" panose="020B0503020202020204" pitchFamily="34" charset="0"/>
              </a:rPr>
              <a:t>You are more than special, you are a Great team and are Truly appreciated…Happy Holidays!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ency FB" panose="020B0503020202020204" pitchFamily="34" charset="0"/>
              </a:rPr>
              <a:t>Feliz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ency FB" panose="020B0503020202020204" pitchFamily="34" charset="0"/>
              </a:rPr>
              <a:t>Navidad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ency FB" panose="020B0503020202020204" pitchFamily="34" charset="0"/>
              </a:rPr>
              <a:t>,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ency FB" panose="020B0503020202020204" pitchFamily="34" charset="0"/>
              </a:rPr>
              <a:t> Prospero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ency FB" panose="020B0503020202020204" pitchFamily="34" charset="0"/>
              </a:rPr>
              <a:t>Año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ency FB" panose="020B0503020202020204" pitchFamily="34" charset="0"/>
              </a:rPr>
              <a:t> y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ency FB" panose="020B0503020202020204" pitchFamily="34" charset="0"/>
              </a:rPr>
              <a:t>Felicidad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ency FB" panose="020B0503020202020204" pitchFamily="34" charset="0"/>
              </a:rPr>
              <a:t>! Have a Prosperous New Year with Warmest Regards.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Chiller</vt:lpstr>
      <vt:lpstr>Magneto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Staff and Tutors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2016-12-17T02:01:09Z</dcterms:created>
  <dcterms:modified xsi:type="dcterms:W3CDTF">2016-12-17T02:10:22Z</dcterms:modified>
</cp:coreProperties>
</file>