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5"/>
  </p:notesMasterIdLst>
  <p:sldIdLst>
    <p:sldId id="267" r:id="rId2"/>
    <p:sldId id="257" r:id="rId3"/>
    <p:sldId id="268" r:id="rId4"/>
    <p:sldId id="259" r:id="rId5"/>
    <p:sldId id="258" r:id="rId6"/>
    <p:sldId id="271" r:id="rId7"/>
    <p:sldId id="260" r:id="rId8"/>
    <p:sldId id="269" r:id="rId9"/>
    <p:sldId id="264" r:id="rId10"/>
    <p:sldId id="263" r:id="rId11"/>
    <p:sldId id="270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brera, Bertha" initials="CB" lastIdx="0" clrIdx="0">
    <p:extLst>
      <p:ext uri="{19B8F6BF-5375-455C-9EA6-DF929625EA0E}">
        <p15:presenceInfo xmlns:p15="http://schemas.microsoft.com/office/powerpoint/2012/main" userId="S-1-5-21-90799926-1780165838-928725530-3889" providerId="AD"/>
      </p:ext>
    </p:extLst>
  </p:cmAuthor>
  <p:cmAuthor id="2" name="Administrator" initials="A" lastIdx="2" clrIdx="1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0000CC"/>
    <a:srgbClr val="FFFF66"/>
    <a:srgbClr val="FF7C80"/>
    <a:srgbClr val="800000"/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657" autoAdjust="0"/>
  </p:normalViewPr>
  <p:slideViewPr>
    <p:cSldViewPr snapToGrid="0">
      <p:cViewPr varScale="1">
        <p:scale>
          <a:sx n="33" d="100"/>
          <a:sy n="33" d="100"/>
        </p:scale>
        <p:origin x="151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093E6AF1-E4AF-447C-9B38-30A431DAA23F}" type="datetimeFigureOut">
              <a:rPr lang="en-US"/>
              <a:pPr>
                <a:defRPr/>
              </a:pPr>
              <a:t>7/22/2020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87DFB6-667B-4B5A-A3AD-FC13F61F07F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refers to the MDC website link. The website for MDC - Miami Dade College is</a:t>
            </a:r>
          </a:p>
          <a:p>
            <a:r>
              <a:rPr lang="en-US" dirty="0" smtClean="0"/>
              <a:t>http://www.mdc.edu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87DFB6-667B-4B5A-A3AD-FC13F61F07F5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7449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 and Answers</a:t>
            </a:r>
            <a:r>
              <a:rPr lang="en-US" baseline="0" dirty="0" smtClean="0"/>
              <a:t> regarding this presentation.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87DFB6-667B-4B5A-A3AD-FC13F61F07F5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3004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website access</a:t>
            </a:r>
            <a:r>
              <a:rPr lang="en-US" baseline="0" dirty="0" smtClean="0"/>
              <a:t> uses the username and a PW. That’s why you have to create your email prior to entering in the MDC website.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87DFB6-667B-4B5A-A3AD-FC13F61F07F5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6459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changes to your email username and PW you can do it following prompts or with help from the librarian.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87DFB6-667B-4B5A-A3AD-FC13F61F07F5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9549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87DFB6-667B-4B5A-A3AD-FC13F61F07F5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5518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87DFB6-667B-4B5A-A3AD-FC13F61F07F5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0353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register your classes through MD Connect or your Student’s Portal.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87DFB6-667B-4B5A-A3AD-FC13F61F07F5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4122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have an MDC Mobile</a:t>
            </a:r>
            <a:r>
              <a:rPr lang="en-US" baseline="0" dirty="0" smtClean="0"/>
              <a:t> APP installed in your phone for easy access to your academic information.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87DFB6-667B-4B5A-A3AD-FC13F61F07F5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890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quick hyperlinks with information on different subjects.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87DFB6-667B-4B5A-A3AD-FC13F61F07F5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24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other resources under different categories for more information or details regarding different departments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87DFB6-667B-4B5A-A3AD-FC13F61F07F5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3939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29088-0E3E-4ABA-A235-B1A8C6017B9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99475159"/>
      </p:ext>
    </p:extLst>
  </p:cSld>
  <p:clrMapOvr>
    <a:masterClrMapping/>
  </p:clrMapOvr>
  <p:transition spd="slow" advTm="2993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B8B50-7805-45BD-85F1-5411AA18EE9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6861383"/>
      </p:ext>
    </p:extLst>
  </p:cSld>
  <p:clrMapOvr>
    <a:masterClrMapping/>
  </p:clrMapOvr>
  <p:transition spd="slow" advTm="2993">
    <p:push dir="u"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B8B50-7805-45BD-85F1-5411AA18EE9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0171892"/>
      </p:ext>
    </p:extLst>
  </p:cSld>
  <p:clrMapOvr>
    <a:masterClrMapping/>
  </p:clrMapOvr>
  <p:transition spd="slow" advTm="2993">
    <p:push dir="u"/>
  </p:transition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B8B50-7805-45BD-85F1-5411AA18EE9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9964669"/>
      </p:ext>
    </p:extLst>
  </p:cSld>
  <p:clrMapOvr>
    <a:masterClrMapping/>
  </p:clrMapOvr>
  <p:transition spd="slow" advTm="2993">
    <p:push dir="u"/>
  </p:transition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B8B50-7805-45BD-85F1-5411AA18EE9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7638561"/>
      </p:ext>
    </p:extLst>
  </p:cSld>
  <p:clrMapOvr>
    <a:masterClrMapping/>
  </p:clrMapOvr>
  <p:transition spd="slow" advTm="2993">
    <p:push dir="u"/>
  </p:transition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B8B50-7805-45BD-85F1-5411AA18EE9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227308"/>
      </p:ext>
    </p:extLst>
  </p:cSld>
  <p:clrMapOvr>
    <a:masterClrMapping/>
  </p:clrMapOvr>
  <p:transition spd="slow" advTm="2993">
    <p:push dir="u"/>
  </p:transition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A148F6-211B-4803-A489-CD851EC3374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0054551"/>
      </p:ext>
    </p:extLst>
  </p:cSld>
  <p:clrMapOvr>
    <a:masterClrMapping/>
  </p:clrMapOvr>
  <p:transition spd="slow" advTm="2993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6C0D6B-99A9-4513-BE73-1CB9CF9B86B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1810737"/>
      </p:ext>
    </p:extLst>
  </p:cSld>
  <p:clrMapOvr>
    <a:masterClrMapping/>
  </p:clrMapOvr>
  <p:transition spd="slow" advTm="2993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1BA32-43B1-4CE7-B331-16194DAB839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3738046"/>
      </p:ext>
    </p:extLst>
  </p:cSld>
  <p:clrMapOvr>
    <a:masterClrMapping/>
  </p:clrMapOvr>
  <p:transition spd="slow" advTm="2993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60C8C-48C6-47EA-B2BE-2801637FF1A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8023255"/>
      </p:ext>
    </p:extLst>
  </p:cSld>
  <p:clrMapOvr>
    <a:masterClrMapping/>
  </p:clrMapOvr>
  <p:transition spd="slow" advTm="2993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B8B50-7805-45BD-85F1-5411AA18EE9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1756799"/>
      </p:ext>
    </p:extLst>
  </p:cSld>
  <p:clrMapOvr>
    <a:masterClrMapping/>
  </p:clrMapOvr>
  <p:transition spd="slow" advTm="2993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A0F13-BB8D-4758-8183-779E2FCB539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9280885"/>
      </p:ext>
    </p:extLst>
  </p:cSld>
  <p:clrMapOvr>
    <a:masterClrMapping/>
  </p:clrMapOvr>
  <p:transition spd="slow" advTm="2993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55AEE-B670-4377-AFB6-C664E295F6B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720587"/>
      </p:ext>
    </p:extLst>
  </p:cSld>
  <p:clrMapOvr>
    <a:masterClrMapping/>
  </p:clrMapOvr>
  <p:transition spd="slow" advTm="2993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D9591-E02B-44D1-9C96-E91E6958D48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2429213"/>
      </p:ext>
    </p:extLst>
  </p:cSld>
  <p:clrMapOvr>
    <a:masterClrMapping/>
  </p:clrMapOvr>
  <p:transition spd="slow" advTm="2993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09EF7C-296A-4326-BACE-E75C2AE0EBD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3964014"/>
      </p:ext>
    </p:extLst>
  </p:cSld>
  <p:clrMapOvr>
    <a:masterClrMapping/>
  </p:clrMapOvr>
  <p:transition spd="slow" advTm="2993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DB8B50-7805-45BD-85F1-5411AA18EE9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5941350"/>
      </p:ext>
    </p:extLst>
  </p:cSld>
  <p:clrMapOvr>
    <a:masterClrMapping/>
  </p:clrMapOvr>
  <p:transition spd="slow" advTm="2993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5DB8B50-7805-45BD-85F1-5411AA18EE9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606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  <p:sldLayoutId id="2147484056" r:id="rId12"/>
    <p:sldLayoutId id="2147484057" r:id="rId13"/>
    <p:sldLayoutId id="2147484058" r:id="rId14"/>
    <p:sldLayoutId id="2147484059" r:id="rId15"/>
    <p:sldLayoutId id="2147484060" r:id="rId16"/>
  </p:sldLayoutIdLst>
  <p:transition spd="slow" advTm="2993">
    <p:push dir="u"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.mdc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y.mdc.edu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dcwap.mdc.edu/IEP/" TargetMode="External"/><Relationship Id="rId4" Type="http://schemas.openxmlformats.org/officeDocument/2006/relationships/hyperlink" Target="https://mdconnect.mdc.ed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3200"/>
            <a:ext cx="7886700" cy="158347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Miami Dade College</a:t>
            </a:r>
            <a:br>
              <a:rPr lang="en-US" b="1" dirty="0"/>
            </a:br>
            <a:r>
              <a:rPr lang="en-US" b="1" dirty="0"/>
              <a:t>EAP New Students </a:t>
            </a:r>
            <a:r>
              <a:rPr lang="en-US" b="1" dirty="0" smtClean="0"/>
              <a:t>Orientation</a:t>
            </a:r>
            <a:br>
              <a:rPr lang="en-US" b="1" dirty="0" smtClean="0"/>
            </a:br>
            <a:r>
              <a:rPr lang="en-US" b="1" dirty="0" smtClean="0"/>
              <a:t>Go to </a:t>
            </a:r>
            <a:r>
              <a:rPr lang="en-US" b="1" dirty="0" smtClean="0">
                <a:hlinkClick r:id="rId3"/>
              </a:rPr>
              <a:t>https://my.mdc.edu</a:t>
            </a: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97194318"/>
      </p:ext>
    </p:extLst>
  </p:cSld>
  <p:clrMapOvr>
    <a:masterClrMapping/>
  </p:clrMapOvr>
  <p:transition spd="slow" advTm="2993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br>
              <a:rPr lang="en-US" dirty="0" smtClean="0"/>
            </a:br>
            <a:r>
              <a:rPr lang="en-US" dirty="0" smtClean="0"/>
              <a:t>    Quick links.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82029" y="1951040"/>
            <a:ext cx="60216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There are quick hyperlinks with information on different subjects.</a:t>
            </a:r>
          </a:p>
        </p:txBody>
      </p:sp>
    </p:spTree>
    <p:extLst>
      <p:ext uri="{BB962C8B-B14F-4D97-AF65-F5344CB8AC3E}">
        <p14:creationId xmlns:p14="http://schemas.microsoft.com/office/powerpoint/2010/main" val="3993435828"/>
      </p:ext>
    </p:extLst>
  </p:cSld>
  <p:clrMapOvr>
    <a:masterClrMapping/>
  </p:clrMapOvr>
  <p:transition spd="slow" advTm="2993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12100"/>
            <a:ext cx="7429500" cy="504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075882"/>
      </p:ext>
    </p:extLst>
  </p:cSld>
  <p:clrMapOvr>
    <a:masterClrMapping/>
  </p:clrMapOvr>
  <p:transition spd="slow" advTm="2993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7424"/>
            <a:ext cx="7886700" cy="1003609"/>
          </a:xfrm>
        </p:spPr>
        <p:txBody>
          <a:bodyPr/>
          <a:lstStyle/>
          <a:p>
            <a:r>
              <a:rPr lang="en-US" dirty="0" smtClean="0"/>
              <a:t>  Resources </a:t>
            </a:r>
            <a:r>
              <a:rPr lang="en-US" dirty="0"/>
              <a:t>for </a:t>
            </a:r>
            <a:r>
              <a:rPr lang="en-US" dirty="0" smtClean="0"/>
              <a:t>Students.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58283" y="2141033"/>
            <a:ext cx="72482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There are other resources under different categories for more information or details regarding different </a:t>
            </a:r>
            <a:r>
              <a:rPr lang="en-US" sz="3200" dirty="0" smtClean="0"/>
              <a:t>departments.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1670920"/>
      </p:ext>
    </p:extLst>
  </p:cSld>
  <p:clrMapOvr>
    <a:masterClrMapping/>
  </p:clrMapOvr>
  <p:transition spd="slow" advTm="2993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EAP Advisement Questions and Answers.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696278"/>
            <a:ext cx="7290055" cy="461308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Where do you have to go to enter into the Students Portal?</a:t>
            </a:r>
          </a:p>
          <a:p>
            <a:r>
              <a:rPr lang="en-US" dirty="0">
                <a:hlinkClick r:id="rId3"/>
              </a:rPr>
              <a:t>https://my.mdc.edu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What do you have to do if you forget your email username/PW?</a:t>
            </a:r>
          </a:p>
          <a:p>
            <a:r>
              <a:rPr lang="en-US" dirty="0" smtClean="0"/>
              <a:t>My MDC Account steps</a:t>
            </a:r>
          </a:p>
          <a:p>
            <a:r>
              <a:rPr lang="en-US" dirty="0" smtClean="0"/>
              <a:t>Where do you have to go to browse your registration?</a:t>
            </a:r>
          </a:p>
          <a:p>
            <a:r>
              <a:rPr lang="en-US" dirty="0" smtClean="0"/>
              <a:t>MD </a:t>
            </a:r>
            <a:r>
              <a:rPr lang="en-US" dirty="0"/>
              <a:t>Connect </a:t>
            </a:r>
            <a:r>
              <a:rPr lang="en-US" dirty="0" smtClean="0">
                <a:hlinkClick r:id="rId4"/>
              </a:rPr>
              <a:t>https://mdconnect.mdc.edu</a:t>
            </a:r>
            <a:r>
              <a:rPr lang="en-US" dirty="0" smtClean="0"/>
              <a:t>  </a:t>
            </a:r>
          </a:p>
          <a:p>
            <a:r>
              <a:rPr lang="en-US" dirty="0" smtClean="0"/>
              <a:t>How can you retrieve your MAP? Advisement &amp; Career Planning</a:t>
            </a:r>
          </a:p>
          <a:p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://mdcwap.mdc.edu/IEP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dirty="0" smtClean="0"/>
              <a:t>How can you look into your Degree Audit? Student Self-Service Audit</a:t>
            </a:r>
          </a:p>
          <a:p>
            <a:r>
              <a:rPr lang="en-US" dirty="0" smtClean="0"/>
              <a:t>MD Connect view My Academics -) MyAdvisementReport </a:t>
            </a:r>
          </a:p>
          <a:p>
            <a:r>
              <a:rPr lang="en-US" dirty="0" smtClean="0"/>
              <a:t>View Report as 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009875"/>
      </p:ext>
    </p:extLst>
  </p:cSld>
  <p:clrMapOvr>
    <a:masterClrMapping/>
  </p:clrMapOvr>
  <p:transition spd="slow" advTm="2993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2" y="473075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Portals.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9413" y="1557338"/>
            <a:ext cx="8764587" cy="53006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STUDENT PORTAL</a:t>
            </a:r>
          </a:p>
          <a:p>
            <a:r>
              <a:rPr lang="en-US" sz="2400" b="1" dirty="0" smtClean="0"/>
              <a:t>First thing you need to learn is how to create your email account</a:t>
            </a:r>
          </a:p>
          <a:p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473075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9414" y="3412273"/>
            <a:ext cx="8452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The website access uses the username and a PW. That’s why you have to create your email prior to entering in the MDC website.</a:t>
            </a:r>
          </a:p>
        </p:txBody>
      </p:sp>
    </p:spTree>
    <p:extLst>
      <p:ext uri="{BB962C8B-B14F-4D97-AF65-F5344CB8AC3E}">
        <p14:creationId xmlns:p14="http://schemas.microsoft.com/office/powerpoint/2010/main" val="1773956005"/>
      </p:ext>
    </p:extLst>
  </p:cSld>
  <p:clrMapOvr>
    <a:masterClrMapping/>
  </p:clrMapOvr>
  <p:transition spd="slow" advTm="2993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98146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490855"/>
      </p:ext>
    </p:extLst>
  </p:cSld>
  <p:clrMapOvr>
    <a:masterClrMapping/>
  </p:clrMapOvr>
  <p:transition spd="slow" advTm="2993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1148" y="742122"/>
            <a:ext cx="73284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Your ACCOUNT…</a:t>
            </a:r>
          </a:p>
          <a:p>
            <a:r>
              <a:rPr lang="en-US" sz="3200" dirty="0" smtClean="0"/>
              <a:t>If you already have an account and need to retrieve or change your PW you may visit Manage Your Account within the Student Portal.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01148" y="3611335"/>
            <a:ext cx="76142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Any changes to your email username and PW you can do it following prompts or </a:t>
            </a:r>
            <a:r>
              <a:rPr lang="en-US" sz="3200"/>
              <a:t>with </a:t>
            </a:r>
            <a:r>
              <a:rPr lang="en-US" sz="3200" smtClean="0"/>
              <a:t>the help </a:t>
            </a:r>
            <a:r>
              <a:rPr lang="en-US" sz="3200" dirty="0"/>
              <a:t>from the librarian.</a:t>
            </a:r>
          </a:p>
        </p:txBody>
      </p:sp>
    </p:spTree>
    <p:extLst>
      <p:ext uri="{BB962C8B-B14F-4D97-AF65-F5344CB8AC3E}">
        <p14:creationId xmlns:p14="http://schemas.microsoft.com/office/powerpoint/2010/main" val="3735618779"/>
      </p:ext>
    </p:extLst>
  </p:cSld>
  <p:clrMapOvr>
    <a:masterClrMapping/>
  </p:clrMapOvr>
  <p:transition spd="slow" advTm="2993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652122"/>
            <a:ext cx="7290054" cy="21579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navigate the MDC website.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MD CONNECT to enter into your account to see grades, history, and finances.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8096" y="3003550"/>
            <a:ext cx="72928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program that MDC uses to keep your records is called MD Connect.</a:t>
            </a:r>
          </a:p>
        </p:txBody>
      </p:sp>
    </p:spTree>
    <p:extLst>
      <p:ext uri="{BB962C8B-B14F-4D97-AF65-F5344CB8AC3E}">
        <p14:creationId xmlns:p14="http://schemas.microsoft.com/office/powerpoint/2010/main" val="2261421874"/>
      </p:ext>
    </p:extLst>
  </p:cSld>
  <p:clrMapOvr>
    <a:masterClrMapping/>
  </p:clrMapOvr>
  <p:transition spd="slow" advTm="2993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512" y="728662"/>
            <a:ext cx="7038975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97909"/>
      </p:ext>
    </p:extLst>
  </p:cSld>
  <p:clrMapOvr>
    <a:masterClrMapping/>
  </p:clrMapOvr>
  <p:transition spd="slow" advTm="2993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5"/>
            <a:ext cx="7290054" cy="18903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Register for classes go to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MD Connect or your student portal.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8096" y="2735921"/>
            <a:ext cx="72900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You can register your classes through MD Connect or your Student’s Portal.</a:t>
            </a:r>
          </a:p>
        </p:txBody>
      </p:sp>
    </p:spTree>
    <p:extLst>
      <p:ext uri="{BB962C8B-B14F-4D97-AF65-F5344CB8AC3E}">
        <p14:creationId xmlns:p14="http://schemas.microsoft.com/office/powerpoint/2010/main" val="1055905481"/>
      </p:ext>
    </p:extLst>
  </p:cSld>
  <p:clrMapOvr>
    <a:masterClrMapping/>
  </p:clrMapOvr>
  <p:transition spd="slow" advTm="2993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431" y="1352550"/>
            <a:ext cx="6647920" cy="358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481366"/>
      </p:ext>
    </p:extLst>
  </p:cSld>
  <p:clrMapOvr>
    <a:masterClrMapping/>
  </p:clrMapOvr>
  <p:transition spd="slow" advTm="2993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Mobile application.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2888" y="1962615"/>
            <a:ext cx="67130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You can have an MDC Mobile APP installed in your phone for easy access to your academic information.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6567" y="4124325"/>
            <a:ext cx="3533775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472562"/>
      </p:ext>
    </p:extLst>
  </p:cSld>
  <p:clrMapOvr>
    <a:masterClrMapping/>
  </p:clrMapOvr>
  <p:transition spd="slow" advTm="2993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289</TotalTime>
  <Words>422</Words>
  <Application>Microsoft Office PowerPoint</Application>
  <PresentationFormat>On-screen Show (4:3)</PresentationFormat>
  <Paragraphs>50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</vt:lpstr>
      <vt:lpstr>Miami Dade College EAP New Students Orientation Go to https://my.mdc.edu  </vt:lpstr>
      <vt:lpstr>  Portals.</vt:lpstr>
      <vt:lpstr>PowerPoint Presentation</vt:lpstr>
      <vt:lpstr>PowerPoint Presentation</vt:lpstr>
      <vt:lpstr>How to navigate the MDC website.  MD CONNECT to enter into your account to see grades, history, and finances.</vt:lpstr>
      <vt:lpstr>PowerPoint Presentation</vt:lpstr>
      <vt:lpstr>To Register for classes go to   MD Connect or your student portal.</vt:lpstr>
      <vt:lpstr>PowerPoint Presentation</vt:lpstr>
      <vt:lpstr>     Mobile application.</vt:lpstr>
      <vt:lpstr>           Quick links.</vt:lpstr>
      <vt:lpstr>PowerPoint Presentation</vt:lpstr>
      <vt:lpstr>  Resources for Students.</vt:lpstr>
      <vt:lpstr>EAP Advisement Questions and Answers.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Cabrera, Bertha</dc:creator>
  <cp:lastModifiedBy>Administrator</cp:lastModifiedBy>
  <cp:revision>59</cp:revision>
  <dcterms:modified xsi:type="dcterms:W3CDTF">2020-07-22T23:40:17Z</dcterms:modified>
</cp:coreProperties>
</file>