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2760" y="162900"/>
            <a:ext cx="9755187" cy="2299054"/>
          </a:xfrm>
        </p:spPr>
        <p:txBody>
          <a:bodyPr/>
          <a:lstStyle/>
          <a:p>
            <a:r>
              <a:rPr lang="en-US" dirty="0" smtClean="0"/>
              <a:t>EAP-English For Academic Purposes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60331" y="2440486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There are 6 levels of English </a:t>
            </a:r>
            <a:r>
              <a:rPr lang="en-US" dirty="0" smtClean="0"/>
              <a:t>classes in </a:t>
            </a:r>
            <a:r>
              <a:rPr lang="en-US" dirty="0" smtClean="0"/>
              <a:t>Grammar, Writing, Reading and Speech, but students MUST be admitted first and Must take the test to see the level they are in and then </a:t>
            </a:r>
            <a:r>
              <a:rPr lang="en-US" dirty="0" smtClean="0"/>
              <a:t>register (Hay </a:t>
            </a:r>
            <a:r>
              <a:rPr lang="en-US" dirty="0" smtClean="0"/>
              <a:t>6 </a:t>
            </a:r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clases</a:t>
            </a:r>
            <a:r>
              <a:rPr lang="en-US" dirty="0" smtClean="0"/>
              <a:t> de Ingles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gramatica</a:t>
            </a:r>
            <a:r>
              <a:rPr lang="en-US" dirty="0" smtClean="0"/>
              <a:t>, </a:t>
            </a:r>
            <a:r>
              <a:rPr lang="en-US" dirty="0" err="1" smtClean="0"/>
              <a:t>escritura</a:t>
            </a:r>
            <a:r>
              <a:rPr lang="en-US" dirty="0" smtClean="0"/>
              <a:t>, </a:t>
            </a:r>
            <a:r>
              <a:rPr lang="en-US" dirty="0" err="1" smtClean="0"/>
              <a:t>lectura</a:t>
            </a:r>
            <a:r>
              <a:rPr lang="en-US" dirty="0" smtClean="0"/>
              <a:t> y </a:t>
            </a:r>
            <a:r>
              <a:rPr lang="en-US" dirty="0" err="1" smtClean="0"/>
              <a:t>lenguaje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admitidos</a:t>
            </a:r>
            <a:r>
              <a:rPr lang="en-US" dirty="0" smtClean="0"/>
              <a:t> y </a:t>
            </a:r>
            <a:r>
              <a:rPr lang="en-US" dirty="0" err="1" smtClean="0"/>
              <a:t>tomar</a:t>
            </a:r>
            <a:r>
              <a:rPr lang="en-US" dirty="0" smtClean="0"/>
              <a:t> 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smtClean="0"/>
              <a:t>para saber el </a:t>
            </a:r>
            <a:r>
              <a:rPr lang="en-US" dirty="0" err="1" smtClean="0"/>
              <a:t>nivel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que </a:t>
            </a:r>
            <a:r>
              <a:rPr lang="en-US" dirty="0" err="1" smtClean="0"/>
              <a:t>estan</a:t>
            </a:r>
            <a:r>
              <a:rPr lang="en-US" dirty="0" smtClean="0"/>
              <a:t> y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registrarse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23"/>
    </mc:Choice>
    <mc:Fallback>
      <p:transition spd="slow" advTm="18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</TotalTime>
  <Words>79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EAP-English For Academic Purposes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EAP-English For Academic Purposes</dc:title>
  <dc:creator>Administrator</dc:creator>
  <cp:lastModifiedBy>Administrator</cp:lastModifiedBy>
  <cp:revision>4</cp:revision>
  <dcterms:created xsi:type="dcterms:W3CDTF">2018-01-10T03:07:45Z</dcterms:created>
  <dcterms:modified xsi:type="dcterms:W3CDTF">2018-01-10T04:33:11Z</dcterms:modified>
</cp:coreProperties>
</file>