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5" r:id="rId9"/>
    <p:sldId id="261" r:id="rId10"/>
    <p:sldId id="266" r:id="rId11"/>
    <p:sldId id="267" r:id="rId12"/>
    <p:sldId id="262" r:id="rId13"/>
    <p:sldId id="263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43" d="100"/>
          <a:sy n="43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Tm="10000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c.edu/academics/programs/meta-business.asp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mdc.edu/academics/programs/csg/aa_businessadministration_csg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mdc.edu/academics/programs/ps/25051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dc.edu/managementspecialis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mdc.edu/humanresourcemanagementcertificat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aq.mdc.edu/kb/advisement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mdc.edu/academics/programs/bachelors.asp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dcwap.mdc.edu/admissio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dc.edu/supervisionmanagemen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mdc.edu/academics/programs/ps/P9200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hlinkClick r:id="rId2"/>
              </a:rPr>
              <a:t>https://</a:t>
            </a:r>
            <a:r>
              <a:rPr lang="en-US" sz="1800" b="1" dirty="0" smtClean="0">
                <a:hlinkClick r:id="rId2"/>
              </a:rPr>
              <a:t>www.mdc.edu/academics/programs/meta-business.aspx</a:t>
            </a:r>
            <a:r>
              <a:rPr lang="en-US" sz="1800" b="1" dirty="0" smtClean="0"/>
              <a:t>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38828204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871" y="642594"/>
            <a:ext cx="10076329" cy="1371600"/>
          </a:xfrm>
        </p:spPr>
        <p:txBody>
          <a:bodyPr>
            <a:normAutofit/>
          </a:bodyPr>
          <a:lstStyle/>
          <a:p>
            <a:r>
              <a:rPr lang="en-US" dirty="0"/>
              <a:t>AA BUSINESS ADMINISTRATION</a:t>
            </a:r>
            <a:br>
              <a:rPr lang="en-US" dirty="0"/>
            </a:br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www.mdc.edu/academics/programs/csg/aa_businessadministration_csg.pdf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6788" y="2103438"/>
            <a:ext cx="9170893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64264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BUSINESS ADMINISTRATION</a:t>
            </a:r>
            <a:br>
              <a:rPr lang="en-US" dirty="0" smtClean="0"/>
            </a:br>
            <a:r>
              <a:rPr lang="en-US" sz="2200" dirty="0" smtClean="0">
                <a:hlinkClick r:id="rId2"/>
              </a:rPr>
              <a:t>https</a:t>
            </a:r>
            <a:r>
              <a:rPr lang="en-US" sz="2200" dirty="0">
                <a:hlinkClick r:id="rId2"/>
              </a:rPr>
              <a:t>://</a:t>
            </a:r>
            <a:r>
              <a:rPr lang="en-US" sz="2200" dirty="0" smtClean="0">
                <a:hlinkClick r:id="rId2"/>
              </a:rPr>
              <a:t>www.mdc.edu/academics/programs/ps/25051.pdf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4437" y="2116885"/>
            <a:ext cx="8689492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20153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COLLEGE CREDIT CERTIFICATES CCC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8153" y="2103438"/>
            <a:ext cx="8539199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37678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ADVANCE TECHNICAL CERTIFICATE ATC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8095" y="2103438"/>
            <a:ext cx="8875810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82173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CERTIFICATE</a:t>
            </a:r>
            <a:br>
              <a:rPr lang="en-US" dirty="0"/>
            </a:br>
            <a:r>
              <a:rPr lang="en-US" sz="3600" dirty="0">
                <a:hlinkClick r:id="rId2"/>
              </a:rPr>
              <a:t>https://www.mdc.edu/managementspecialist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6800" y="2103120"/>
            <a:ext cx="4966374" cy="374904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70638" y="2103120"/>
            <a:ext cx="4754562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73488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ADVANCED TECHNICAL CERTIFICATE</a:t>
            </a:r>
            <a:br>
              <a:rPr lang="en-US" sz="2400" dirty="0" smtClean="0">
                <a:hlinkClick r:id="rId2"/>
              </a:rPr>
            </a:b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://www.mdc.edu/humanresourcemanagementcertificate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6800" y="2205318"/>
            <a:ext cx="4754563" cy="364684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70638" y="2205319"/>
            <a:ext cx="4754562" cy="36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95059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92D050"/>
                </a:solidFill>
              </a:rPr>
              <a:t>Q &amp; A</a:t>
            </a:r>
            <a:endParaRPr lang="en-US" sz="4000" dirty="0">
              <a:solidFill>
                <a:srgbClr val="92D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335" y="1411941"/>
            <a:ext cx="71336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https://faq.mdc.edu/kb/advisement</a:t>
            </a:r>
            <a:r>
              <a:rPr lang="en-US" b="1" dirty="0" smtClean="0">
                <a:hlinkClick r:id="rId3"/>
              </a:rPr>
              <a:t>/</a:t>
            </a:r>
            <a:r>
              <a:rPr lang="en-US" b="1" dirty="0" smtClean="0"/>
              <a:t> 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92D050"/>
                </a:solidFill>
              </a:rPr>
              <a:t>Where do students have to apply for the BAS in Business Program?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92D050"/>
                </a:solidFill>
                <a:hlinkClick r:id="rId4"/>
              </a:rPr>
              <a:t>https://</a:t>
            </a:r>
            <a:r>
              <a:rPr lang="en-US" b="1" dirty="0" smtClean="0">
                <a:solidFill>
                  <a:srgbClr val="92D050"/>
                </a:solidFill>
                <a:hlinkClick r:id="rId4"/>
              </a:rPr>
              <a:t>www.mdc.edu/academics/programs/bachelors.aspx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92D050"/>
                </a:solidFill>
              </a:rPr>
              <a:t>Who </a:t>
            </a:r>
            <a:r>
              <a:rPr lang="en-US" b="1" dirty="0">
                <a:solidFill>
                  <a:srgbClr val="92D050"/>
                </a:solidFill>
              </a:rPr>
              <a:t>can assist students in selecting their </a:t>
            </a:r>
            <a:r>
              <a:rPr lang="en-US" b="1" dirty="0" smtClean="0">
                <a:solidFill>
                  <a:srgbClr val="92D050"/>
                </a:solidFill>
              </a:rPr>
              <a:t>Business courses?</a:t>
            </a:r>
          </a:p>
          <a:p>
            <a:endParaRPr lang="en-US" b="1" dirty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92D050"/>
                </a:solidFill>
              </a:rPr>
              <a:t>Your Business Advisor.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92D050"/>
                </a:solidFill>
              </a:rPr>
              <a:t>Carmen </a:t>
            </a:r>
            <a:r>
              <a:rPr lang="en-US" b="1" dirty="0" smtClean="0">
                <a:solidFill>
                  <a:srgbClr val="92D050"/>
                </a:solidFill>
              </a:rPr>
              <a:t>Ortiz, Business </a:t>
            </a:r>
            <a:r>
              <a:rPr lang="en-US" b="1" dirty="0">
                <a:solidFill>
                  <a:srgbClr val="92D050"/>
                </a:solidFill>
              </a:rPr>
              <a:t>Advisor - West</a:t>
            </a:r>
          </a:p>
          <a:p>
            <a:r>
              <a:rPr lang="en-US" b="1" dirty="0">
                <a:solidFill>
                  <a:srgbClr val="92D050"/>
                </a:solidFill>
              </a:rPr>
              <a:t>Office of </a:t>
            </a:r>
            <a:r>
              <a:rPr lang="en-US" b="1">
                <a:solidFill>
                  <a:srgbClr val="92D050"/>
                </a:solidFill>
              </a:rPr>
              <a:t>Academic </a:t>
            </a:r>
            <a:r>
              <a:rPr lang="en-US" b="1" smtClean="0">
                <a:solidFill>
                  <a:srgbClr val="92D050"/>
                </a:solidFill>
              </a:rPr>
              <a:t>Affairs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b="1" dirty="0">
                <a:solidFill>
                  <a:srgbClr val="92D050"/>
                </a:solidFill>
              </a:rPr>
              <a:t>Address: 3800 N.W 115th Avenue, Room # 1218 </a:t>
            </a:r>
          </a:p>
          <a:p>
            <a:r>
              <a:rPr lang="en-US" b="1" dirty="0">
                <a:solidFill>
                  <a:srgbClr val="92D050"/>
                </a:solidFill>
              </a:rPr>
              <a:t>Miami, Florida 33178</a:t>
            </a:r>
          </a:p>
          <a:p>
            <a:r>
              <a:rPr lang="en-US" b="1" dirty="0">
                <a:solidFill>
                  <a:srgbClr val="92D050"/>
                </a:solidFill>
              </a:rPr>
              <a:t>Office: </a:t>
            </a:r>
            <a:r>
              <a:rPr lang="en-US" b="1" dirty="0" smtClean="0">
                <a:solidFill>
                  <a:srgbClr val="92D050"/>
                </a:solidFill>
              </a:rPr>
              <a:t>(305) </a:t>
            </a:r>
            <a:r>
              <a:rPr lang="en-US" b="1" dirty="0">
                <a:solidFill>
                  <a:srgbClr val="92D050"/>
                </a:solidFill>
              </a:rPr>
              <a:t>237 </a:t>
            </a:r>
            <a:r>
              <a:rPr lang="en-US" b="1" dirty="0" smtClean="0">
                <a:solidFill>
                  <a:srgbClr val="92D050"/>
                </a:solidFill>
              </a:rPr>
              <a:t>– 8943 Email</a:t>
            </a:r>
            <a:r>
              <a:rPr lang="en-US" b="1" dirty="0">
                <a:solidFill>
                  <a:srgbClr val="92D050"/>
                </a:solidFill>
              </a:rPr>
              <a:t>: cortiz@mdc.edu</a:t>
            </a:r>
          </a:p>
          <a:p>
            <a:r>
              <a:rPr lang="en-US" b="1" dirty="0">
                <a:solidFill>
                  <a:srgbClr val="92D050"/>
                </a:solidFill>
              </a:rPr>
              <a:t>Work hours: M 2:00PM - </a:t>
            </a:r>
            <a:r>
              <a:rPr lang="en-US" b="1" dirty="0" smtClean="0">
                <a:solidFill>
                  <a:srgbClr val="92D050"/>
                </a:solidFill>
              </a:rPr>
              <a:t>7:00PM  T </a:t>
            </a:r>
            <a:r>
              <a:rPr lang="en-US" b="1" dirty="0">
                <a:solidFill>
                  <a:srgbClr val="92D050"/>
                </a:solidFill>
              </a:rPr>
              <a:t>- F 11:00AM - 4:00PM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7818974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UNLEASH YOUR POTENTIAL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788" y="2103438"/>
            <a:ext cx="8860970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64166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YOUR PROGRAM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894" y="2103438"/>
            <a:ext cx="9225351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03087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129" y="2103438"/>
            <a:ext cx="8547420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34034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146" y="2103438"/>
            <a:ext cx="8053993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18208"/>
      </p:ext>
    </p:extLst>
  </p:cSld>
  <p:clrMapOvr>
    <a:masterClrMapping/>
  </p:clrMapOvr>
  <p:transition spd="slow" advTm="10000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642594"/>
            <a:ext cx="10285141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Credit </a:t>
            </a:r>
            <a:r>
              <a:rPr lang="en-US" dirty="0"/>
              <a:t>Application link</a:t>
            </a:r>
            <a:br>
              <a:rPr lang="en-US" dirty="0"/>
            </a:br>
            <a:r>
              <a:rPr lang="en-US" dirty="0">
                <a:hlinkClick r:id="rId2"/>
              </a:rPr>
              <a:t>https://mdcwap.mdc.edu/admission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9590" y="2103438"/>
            <a:ext cx="8018541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09726"/>
      </p:ext>
    </p:extLst>
  </p:cSld>
  <p:clrMapOvr>
    <a:masterClrMapping/>
  </p:clrMapOvr>
  <p:transition spd="slow" advTm="10000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ACADEMIC </a:t>
            </a:r>
            <a:r>
              <a:rPr lang="en-US" dirty="0" smtClean="0"/>
              <a:t>PROGRAMS-BAS</a:t>
            </a:r>
            <a:br>
              <a:rPr lang="en-US" dirty="0" smtClean="0"/>
            </a:br>
            <a:r>
              <a:rPr lang="en-US" sz="3600" dirty="0" smtClean="0">
                <a:hlinkClick r:id="rId2"/>
              </a:rPr>
              <a:t>https</a:t>
            </a:r>
            <a:r>
              <a:rPr lang="en-US" sz="3600" dirty="0">
                <a:hlinkClick r:id="rId2"/>
              </a:rPr>
              <a:t>://www.mdc.edu/supervisionmanagement</a:t>
            </a:r>
            <a:r>
              <a:rPr lang="en-US" sz="3600" dirty="0" smtClean="0">
                <a:hlinkClick r:id="rId2"/>
              </a:rPr>
              <a:t>/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96788" y="2116885"/>
            <a:ext cx="8785725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0011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hlinkClick r:id="rId2"/>
              </a:rPr>
              <a:t>PROGRAM DESCRIPTION &amp; COURSE LIST</a:t>
            </a:r>
            <a:br>
              <a:rPr lang="en-US" sz="2400" dirty="0" smtClean="0">
                <a:hlinkClick r:id="rId2"/>
              </a:rPr>
            </a:b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www.mdc.edu/academics/programs/ps/P9200.pdf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0234" y="1816458"/>
            <a:ext cx="8646459" cy="436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7079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IN ARTS &amp; SCIENCE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1217" y="2103438"/>
            <a:ext cx="9109565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44182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128</TotalTime>
  <Words>104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Savon</vt:lpstr>
      <vt:lpstr>Business programs</vt:lpstr>
      <vt:lpstr>UNLEASH YOUR POTENTIAL</vt:lpstr>
      <vt:lpstr>FIND YOUR PROGRAM</vt:lpstr>
      <vt:lpstr>NAVIGATE</vt:lpstr>
      <vt:lpstr>ADMISSIONS</vt:lpstr>
      <vt:lpstr>Credit Application link https://mdcwap.mdc.edu/admission/ </vt:lpstr>
      <vt:lpstr>ACADEMIC PROGRAMS-BAS https://www.mdc.edu/supervisionmanagement/ </vt:lpstr>
      <vt:lpstr>PROGRAM DESCRIPTION &amp; COURSE LIST https://www.mdc.edu/academics/programs/ps/P9200.pdf </vt:lpstr>
      <vt:lpstr>ASSOCIATE IN ARTS &amp; SCIENCE</vt:lpstr>
      <vt:lpstr>AA BUSINESS ADMINISTRATION https://www.mdc.edu/academics/programs/csg/aa_businessadministration_csg.pdf </vt:lpstr>
      <vt:lpstr>AS BUSINESS ADMINISTRATION https://www.mdc.edu/academics/programs/ps/25051.pdf </vt:lpstr>
      <vt:lpstr>COLLEGE CREDIT CERTIFICATES CCC</vt:lpstr>
      <vt:lpstr>ADVANCE TECHNICAL CERTIFICATE ATC</vt:lpstr>
      <vt:lpstr>CERTIFICATE https://www.mdc.edu/managementspecialist/ </vt:lpstr>
      <vt:lpstr>ADVANCED TECHNICAL CERTIFICATE https://www.mdc.edu/humanresourcemanagementcertificate/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programs</dc:title>
  <dc:creator>Administrator</dc:creator>
  <cp:lastModifiedBy>Administrator</cp:lastModifiedBy>
  <cp:revision>15</cp:revision>
  <dcterms:created xsi:type="dcterms:W3CDTF">2020-10-02T20:34:04Z</dcterms:created>
  <dcterms:modified xsi:type="dcterms:W3CDTF">2020-10-06T20:30:12Z</dcterms:modified>
</cp:coreProperties>
</file>