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8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B779-60D4-44E8-ADE1-15CD62DCB06F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B5C7-3C60-471E-B0BB-712E2B68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99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B779-60D4-44E8-ADE1-15CD62DCB06F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B5C7-3C60-471E-B0BB-712E2B68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3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B779-60D4-44E8-ADE1-15CD62DCB06F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B5C7-3C60-471E-B0BB-712E2B684F2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3882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B779-60D4-44E8-ADE1-15CD62DCB06F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B5C7-3C60-471E-B0BB-712E2B68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27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B779-60D4-44E8-ADE1-15CD62DCB06F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B5C7-3C60-471E-B0BB-712E2B684F2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6051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B779-60D4-44E8-ADE1-15CD62DCB06F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B5C7-3C60-471E-B0BB-712E2B68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67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B779-60D4-44E8-ADE1-15CD62DCB06F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B5C7-3C60-471E-B0BB-712E2B68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84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B779-60D4-44E8-ADE1-15CD62DCB06F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B5C7-3C60-471E-B0BB-712E2B68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8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B779-60D4-44E8-ADE1-15CD62DCB06F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B5C7-3C60-471E-B0BB-712E2B68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7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B779-60D4-44E8-ADE1-15CD62DCB06F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B5C7-3C60-471E-B0BB-712E2B68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8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B779-60D4-44E8-ADE1-15CD62DCB06F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B5C7-3C60-471E-B0BB-712E2B68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1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B779-60D4-44E8-ADE1-15CD62DCB06F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B5C7-3C60-471E-B0BB-712E2B68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02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B779-60D4-44E8-ADE1-15CD62DCB06F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B5C7-3C60-471E-B0BB-712E2B68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78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B779-60D4-44E8-ADE1-15CD62DCB06F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B5C7-3C60-471E-B0BB-712E2B68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7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B779-60D4-44E8-ADE1-15CD62DCB06F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B5C7-3C60-471E-B0BB-712E2B68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9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B779-60D4-44E8-ADE1-15CD62DCB06F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B5C7-3C60-471E-B0BB-712E2B68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2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B779-60D4-44E8-ADE1-15CD62DCB06F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B9B5C7-3C60-471E-B0BB-712E2B684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9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8" y="515460"/>
            <a:ext cx="5029202" cy="151832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Academic Support Lab</a:t>
            </a:r>
            <a:br>
              <a:rPr lang="en-US" dirty="0" smtClean="0"/>
            </a:br>
            <a:r>
              <a:rPr lang="en-US" dirty="0" smtClean="0"/>
              <a:t>Holiday Celebration</a:t>
            </a:r>
            <a:br>
              <a:rPr lang="en-US" dirty="0" smtClean="0"/>
            </a:br>
            <a:r>
              <a:rPr lang="en-US" sz="2000" dirty="0" smtClean="0"/>
              <a:t>www.capellidangelo.us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60589"/>
            <a:ext cx="8931102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join us to celebrate our end-of-term celebration at Capelli D’Angelo Restaurant located at 4001 SW 152 Ave Miami FL 33185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Date: December 8th     Time: 1:30 p.m. Please RSVP to Veronica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0" y="244928"/>
            <a:ext cx="3510641" cy="1685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74002" y="6174307"/>
            <a:ext cx="304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@capellidangelo.us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&lt;strong&gt;Facebook&lt;/strong&gt; v.6.7.1 และ &lt;strong&gt;Instagram&lt;/strong&gt; 4.2.6 สามารถดาวน์โหลดจาก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892" y="6045912"/>
            <a:ext cx="1377043" cy="7184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24" b="11667"/>
          <a:stretch/>
        </p:blipFill>
        <p:spPr>
          <a:xfrm>
            <a:off x="442967" y="4097216"/>
            <a:ext cx="3216729" cy="23714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392" y="4111043"/>
            <a:ext cx="3279950" cy="2390278"/>
          </a:xfrm>
          <a:prstGeom prst="rect">
            <a:avLst/>
          </a:prstGeom>
        </p:spPr>
      </p:pic>
      <p:pic>
        <p:nvPicPr>
          <p:cNvPr id="13" name="Picture 12" descr="Occasions: Christmas-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741" y="244931"/>
            <a:ext cx="1458686" cy="166204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414" y="3277103"/>
            <a:ext cx="2780568" cy="2367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9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C42F1A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</TotalTime>
  <Words>39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Academic Support Lab Holiday Celebration www.capellidangelo.us</vt:lpstr>
    </vt:vector>
  </TitlesOfParts>
  <Company>Miami Dade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Ponte Caldeira, Veronica</dc:creator>
  <cp:lastModifiedBy>Cabrera, Bertha</cp:lastModifiedBy>
  <cp:revision>13</cp:revision>
  <cp:lastPrinted>2018-10-15T16:04:07Z</cp:lastPrinted>
  <dcterms:created xsi:type="dcterms:W3CDTF">2018-10-11T12:37:45Z</dcterms:created>
  <dcterms:modified xsi:type="dcterms:W3CDTF">2018-12-06T00:27:44Z</dcterms:modified>
</cp:coreProperties>
</file>